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rusher" charset="0"/>
      <p:regular r:id="rId12"/>
    </p:embeddedFont>
    <p:embeddedFont>
      <p:font typeface="TT Firs Neue" charset="0"/>
      <p:regular r:id="rId13"/>
    </p:embeddedFont>
    <p:embeddedFont>
      <p:font typeface="Sniglet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Poppins Medium" charset="0"/>
      <p:regular r:id="rId19"/>
    </p:embeddedFont>
    <p:embeddedFont>
      <p:font typeface="Roboto" charset="0"/>
      <p:regular r:id="rId20"/>
    </p:embeddedFont>
    <p:embeddedFont>
      <p:font typeface="210 클레이토이" charset="-127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4.svg"/><Relationship Id="rId5" Type="http://schemas.openxmlformats.org/officeDocument/2006/relationships/image" Target="../media/image68.sv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7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4.svg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" Type="http://schemas.openxmlformats.org/officeDocument/2006/relationships/image" Target="../media/image34.svg"/><Relationship Id="rId21" Type="http://schemas.openxmlformats.org/officeDocument/2006/relationships/image" Target="../media/image52.svg"/><Relationship Id="rId7" Type="http://schemas.openxmlformats.org/officeDocument/2006/relationships/image" Target="../media/image38.svg"/><Relationship Id="rId12" Type="http://schemas.openxmlformats.org/officeDocument/2006/relationships/image" Target="../media/image22.png"/><Relationship Id="rId17" Type="http://schemas.openxmlformats.org/officeDocument/2006/relationships/image" Target="../media/image48.svg"/><Relationship Id="rId25" Type="http://schemas.openxmlformats.org/officeDocument/2006/relationships/image" Target="../media/image56.svg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2.svg"/><Relationship Id="rId24" Type="http://schemas.openxmlformats.org/officeDocument/2006/relationships/image" Target="../media/image28.pn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23" Type="http://schemas.openxmlformats.org/officeDocument/2006/relationships/image" Target="../media/image54.svg"/><Relationship Id="rId10" Type="http://schemas.openxmlformats.org/officeDocument/2006/relationships/image" Target="../media/image21.png"/><Relationship Id="rId19" Type="http://schemas.openxmlformats.org/officeDocument/2006/relationships/image" Target="../media/image50.svg"/><Relationship Id="rId4" Type="http://schemas.openxmlformats.org/officeDocument/2006/relationships/image" Target="../media/image18.png"/><Relationship Id="rId9" Type="http://schemas.openxmlformats.org/officeDocument/2006/relationships/image" Target="../media/image40.svg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image" Target="../media/image5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B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71362" y="1454450"/>
            <a:ext cx="14215626" cy="7378100"/>
          </a:xfrm>
          <a:custGeom>
            <a:avLst/>
            <a:gdLst/>
            <a:ahLst/>
            <a:cxnLst/>
            <a:rect l="l" t="t" r="r" b="b"/>
            <a:pathLst>
              <a:path w="14215626" h="7378100">
                <a:moveTo>
                  <a:pt x="0" y="0"/>
                </a:moveTo>
                <a:lnTo>
                  <a:pt x="14215626" y="0"/>
                </a:lnTo>
                <a:lnTo>
                  <a:pt x="14215626" y="7378100"/>
                </a:lnTo>
                <a:lnTo>
                  <a:pt x="0" y="7378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072174" y="1118038"/>
            <a:ext cx="7423878" cy="4292351"/>
          </a:xfrm>
          <a:custGeom>
            <a:avLst/>
            <a:gdLst/>
            <a:ahLst/>
            <a:cxnLst/>
            <a:rect l="l" t="t" r="r" b="b"/>
            <a:pathLst>
              <a:path w="7423878" h="4292351">
                <a:moveTo>
                  <a:pt x="7423878" y="0"/>
                </a:moveTo>
                <a:lnTo>
                  <a:pt x="0" y="0"/>
                </a:lnTo>
                <a:lnTo>
                  <a:pt x="0" y="4292351"/>
                </a:lnTo>
                <a:lnTo>
                  <a:pt x="7423878" y="4292351"/>
                </a:lnTo>
                <a:lnTo>
                  <a:pt x="74238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72174" y="5833325"/>
            <a:ext cx="5961191" cy="3424975"/>
          </a:xfrm>
          <a:custGeom>
            <a:avLst/>
            <a:gdLst/>
            <a:ahLst/>
            <a:cxnLst/>
            <a:rect l="l" t="t" r="r" b="b"/>
            <a:pathLst>
              <a:path w="5961191" h="3424975">
                <a:moveTo>
                  <a:pt x="0" y="0"/>
                </a:moveTo>
                <a:lnTo>
                  <a:pt x="5961192" y="0"/>
                </a:lnTo>
                <a:lnTo>
                  <a:pt x="5961192" y="3424975"/>
                </a:lnTo>
                <a:lnTo>
                  <a:pt x="0" y="3424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416716" y="9620250"/>
            <a:ext cx="19121433" cy="1107988"/>
            <a:chOff x="0" y="0"/>
            <a:chExt cx="5036098" cy="2918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36098" cy="291816"/>
            </a:xfrm>
            <a:custGeom>
              <a:avLst/>
              <a:gdLst/>
              <a:ahLst/>
              <a:cxnLst/>
              <a:rect l="l" t="t" r="r" b="b"/>
              <a:pathLst>
                <a:path w="5036098" h="291816">
                  <a:moveTo>
                    <a:pt x="0" y="0"/>
                  </a:moveTo>
                  <a:lnTo>
                    <a:pt x="5036098" y="0"/>
                  </a:lnTo>
                  <a:lnTo>
                    <a:pt x="5036098" y="291816"/>
                  </a:lnTo>
                  <a:lnTo>
                    <a:pt x="0" y="291816"/>
                  </a:lnTo>
                  <a:close/>
                </a:path>
              </a:pathLst>
            </a:custGeom>
            <a:solidFill>
              <a:srgbClr val="EFA8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5036098" cy="320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78168" y="2292400"/>
            <a:ext cx="8565832" cy="3345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35"/>
              </a:lnSpc>
            </a:pPr>
            <a:r>
              <a:rPr lang="en-US" sz="7935" b="1" spc="-388">
                <a:solidFill>
                  <a:srgbClr val="FFFFFF"/>
                </a:solidFill>
                <a:latin typeface="29LT Bukra Bold"/>
                <a:ea typeface="29LT Bukra Bold"/>
                <a:cs typeface="29LT Bukra Bold"/>
                <a:sym typeface="29LT Bukra Bold"/>
              </a:rPr>
              <a:t>LANGUAGE - MEANING  &amp;  FUNCTION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7666" y="6313537"/>
            <a:ext cx="5660334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690"/>
              </a:lnSpc>
              <a:spcBef>
                <a:spcPct val="0"/>
              </a:spcBef>
            </a:pPr>
            <a:r>
              <a:rPr lang="en-US" sz="2690" u="none" strike="noStrike" spc="-131" dirty="0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Presentation By  </a:t>
            </a:r>
          </a:p>
          <a:p>
            <a:pPr marL="0" lvl="0" indent="0" algn="l">
              <a:lnSpc>
                <a:spcPts val="2690"/>
              </a:lnSpc>
              <a:spcBef>
                <a:spcPct val="0"/>
              </a:spcBef>
            </a:pPr>
            <a:r>
              <a:rPr lang="en-US" sz="2690" u="none" strike="noStrike" spc="-131" dirty="0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                  </a:t>
            </a:r>
            <a:r>
              <a:rPr lang="en-US" sz="2690" u="none" strike="noStrike" spc="-131" dirty="0" err="1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Khaleda</a:t>
            </a:r>
            <a:r>
              <a:rPr lang="en-US" sz="2690" u="none" strike="noStrike" spc="-131" dirty="0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 </a:t>
            </a:r>
            <a:r>
              <a:rPr lang="en-US" sz="2690" u="none" strike="noStrike" spc="-131" dirty="0" err="1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Yasmin</a:t>
            </a:r>
            <a:r>
              <a:rPr lang="en-US" sz="2690" u="none" strike="noStrike" spc="-131" dirty="0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 </a:t>
            </a:r>
            <a:r>
              <a:rPr lang="en-US" sz="2690" u="none" strike="noStrike" spc="-131" dirty="0" err="1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Mazumder</a:t>
            </a:r>
            <a:r>
              <a:rPr lang="en-US" sz="2690" u="none" strike="noStrike" spc="-131" dirty="0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.</a:t>
            </a:r>
          </a:p>
          <a:p>
            <a:pPr marL="0" lvl="0" indent="0" algn="l">
              <a:lnSpc>
                <a:spcPts val="2690"/>
              </a:lnSpc>
              <a:spcBef>
                <a:spcPct val="0"/>
              </a:spcBef>
            </a:pPr>
            <a:r>
              <a:rPr lang="en-US" sz="2690" u="none" strike="noStrike" spc="-131" dirty="0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                   </a:t>
            </a:r>
            <a:r>
              <a:rPr lang="en-US" sz="2690" spc="-131" dirty="0" smtClean="0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Assistant Professor. </a:t>
            </a:r>
          </a:p>
          <a:p>
            <a:pPr marL="0" lvl="0" indent="0" algn="l">
              <a:lnSpc>
                <a:spcPts val="2690"/>
              </a:lnSpc>
              <a:spcBef>
                <a:spcPct val="0"/>
              </a:spcBef>
            </a:pPr>
            <a:r>
              <a:rPr lang="en-US" sz="2690" u="none" strike="noStrike" spc="-131" dirty="0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	</a:t>
            </a:r>
            <a:r>
              <a:rPr lang="en-US" sz="2690" spc="-131" dirty="0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 </a:t>
            </a:r>
            <a:r>
              <a:rPr lang="en-US" sz="2690" spc="-131" dirty="0" smtClean="0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      NAMCE. </a:t>
            </a:r>
            <a:endParaRPr lang="en-US" sz="2690" u="none" strike="noStrike" spc="-131" dirty="0">
              <a:solidFill>
                <a:srgbClr val="000000"/>
              </a:solidFill>
              <a:latin typeface="29LT Bukra"/>
              <a:ea typeface="29LT Bukra"/>
              <a:cs typeface="29LT Bukra"/>
              <a:sym typeface="29LT Bukra"/>
            </a:endParaRPr>
          </a:p>
          <a:p>
            <a:pPr marL="0" lvl="0" indent="0" algn="l">
              <a:lnSpc>
                <a:spcPts val="2690"/>
              </a:lnSpc>
              <a:spcBef>
                <a:spcPct val="0"/>
              </a:spcBef>
            </a:pPr>
            <a:r>
              <a:rPr lang="en-US" sz="2690" u="none" strike="noStrike" spc="-131" dirty="0">
                <a:solidFill>
                  <a:srgbClr val="000000"/>
                </a:solidFill>
                <a:latin typeface="29LT Bukra"/>
                <a:ea typeface="29LT Bukra"/>
                <a:cs typeface="29LT Bukra"/>
                <a:sym typeface="29LT Bukra"/>
              </a:rPr>
              <a:t> </a:t>
            </a:r>
          </a:p>
        </p:txBody>
      </p:sp>
      <p:sp>
        <p:nvSpPr>
          <p:cNvPr id="10" name="Freeform 10"/>
          <p:cNvSpPr/>
          <p:nvPr/>
        </p:nvSpPr>
        <p:spPr>
          <a:xfrm rot="835495" flipH="1">
            <a:off x="16241171" y="761879"/>
            <a:ext cx="1316668" cy="1887826"/>
          </a:xfrm>
          <a:custGeom>
            <a:avLst/>
            <a:gdLst/>
            <a:ahLst/>
            <a:cxnLst/>
            <a:rect l="l" t="t" r="r" b="b"/>
            <a:pathLst>
              <a:path w="1316668" h="1887826">
                <a:moveTo>
                  <a:pt x="1316669" y="0"/>
                </a:moveTo>
                <a:lnTo>
                  <a:pt x="0" y="0"/>
                </a:lnTo>
                <a:lnTo>
                  <a:pt x="0" y="1887826"/>
                </a:lnTo>
                <a:lnTo>
                  <a:pt x="1316669" y="1887826"/>
                </a:lnTo>
                <a:lnTo>
                  <a:pt x="131666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64412" y="1252510"/>
            <a:ext cx="14993794" cy="7781979"/>
          </a:xfrm>
          <a:custGeom>
            <a:avLst/>
            <a:gdLst/>
            <a:ahLst/>
            <a:cxnLst/>
            <a:rect l="l" t="t" r="r" b="b"/>
            <a:pathLst>
              <a:path w="14993794" h="7781979">
                <a:moveTo>
                  <a:pt x="0" y="0"/>
                </a:moveTo>
                <a:lnTo>
                  <a:pt x="14993794" y="0"/>
                </a:lnTo>
                <a:lnTo>
                  <a:pt x="14993794" y="7781980"/>
                </a:lnTo>
                <a:lnTo>
                  <a:pt x="0" y="778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57780" y="3661488"/>
            <a:ext cx="12224124" cy="14973871"/>
          </a:xfrm>
          <a:custGeom>
            <a:avLst/>
            <a:gdLst/>
            <a:ahLst/>
            <a:cxnLst/>
            <a:rect l="l" t="t" r="r" b="b"/>
            <a:pathLst>
              <a:path w="12224124" h="14973871">
                <a:moveTo>
                  <a:pt x="0" y="0"/>
                </a:moveTo>
                <a:lnTo>
                  <a:pt x="12224124" y="0"/>
                </a:lnTo>
                <a:lnTo>
                  <a:pt x="12224124" y="14973871"/>
                </a:lnTo>
                <a:lnTo>
                  <a:pt x="0" y="14973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32485" y="3376227"/>
            <a:ext cx="6958963" cy="351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83"/>
              </a:lnSpc>
            </a:pPr>
            <a:r>
              <a:rPr lang="en-US" sz="14925">
                <a:solidFill>
                  <a:srgbClr val="000000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 YOU!</a:t>
            </a:r>
          </a:p>
        </p:txBody>
      </p:sp>
      <p:sp>
        <p:nvSpPr>
          <p:cNvPr id="5" name="Freeform 5"/>
          <p:cNvSpPr/>
          <p:nvPr/>
        </p:nvSpPr>
        <p:spPr>
          <a:xfrm rot="6835262">
            <a:off x="15890332" y="-687585"/>
            <a:ext cx="4795336" cy="6288965"/>
          </a:xfrm>
          <a:custGeom>
            <a:avLst/>
            <a:gdLst/>
            <a:ahLst/>
            <a:cxnLst/>
            <a:rect l="l" t="t" r="r" b="b"/>
            <a:pathLst>
              <a:path w="4795336" h="6288965">
                <a:moveTo>
                  <a:pt x="0" y="0"/>
                </a:moveTo>
                <a:lnTo>
                  <a:pt x="4795336" y="0"/>
                </a:lnTo>
                <a:lnTo>
                  <a:pt x="4795336" y="6288965"/>
                </a:lnTo>
                <a:lnTo>
                  <a:pt x="0" y="62889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744881">
            <a:off x="9053437" y="-1772836"/>
            <a:ext cx="3352272" cy="3545673"/>
          </a:xfrm>
          <a:custGeom>
            <a:avLst/>
            <a:gdLst/>
            <a:ahLst/>
            <a:cxnLst/>
            <a:rect l="l" t="t" r="r" b="b"/>
            <a:pathLst>
              <a:path w="3352272" h="3545673">
                <a:moveTo>
                  <a:pt x="0" y="0"/>
                </a:moveTo>
                <a:lnTo>
                  <a:pt x="3352272" y="0"/>
                </a:lnTo>
                <a:lnTo>
                  <a:pt x="3352272" y="3545672"/>
                </a:lnTo>
                <a:lnTo>
                  <a:pt x="0" y="35456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79840">
            <a:off x="9024939" y="2031289"/>
            <a:ext cx="2082159" cy="2505880"/>
          </a:xfrm>
          <a:custGeom>
            <a:avLst/>
            <a:gdLst/>
            <a:ahLst/>
            <a:cxnLst/>
            <a:rect l="l" t="t" r="r" b="b"/>
            <a:pathLst>
              <a:path w="2082159" h="2505880">
                <a:moveTo>
                  <a:pt x="0" y="0"/>
                </a:moveTo>
                <a:lnTo>
                  <a:pt x="2082159" y="0"/>
                </a:lnTo>
                <a:lnTo>
                  <a:pt x="2082159" y="2505880"/>
                </a:lnTo>
                <a:lnTo>
                  <a:pt x="0" y="2505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2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266" y="1028700"/>
            <a:ext cx="16396034" cy="8337934"/>
            <a:chOff x="0" y="0"/>
            <a:chExt cx="4318297" cy="21959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18297" cy="2195999"/>
            </a:xfrm>
            <a:custGeom>
              <a:avLst/>
              <a:gdLst/>
              <a:ahLst/>
              <a:cxnLst/>
              <a:rect l="l" t="t" r="r" b="b"/>
              <a:pathLst>
                <a:path w="4318297" h="2195999">
                  <a:moveTo>
                    <a:pt x="10388" y="0"/>
                  </a:moveTo>
                  <a:lnTo>
                    <a:pt x="4307909" y="0"/>
                  </a:lnTo>
                  <a:cubicBezTo>
                    <a:pt x="4313646" y="0"/>
                    <a:pt x="4318297" y="4651"/>
                    <a:pt x="4318297" y="10388"/>
                  </a:cubicBezTo>
                  <a:lnTo>
                    <a:pt x="4318297" y="2185611"/>
                  </a:lnTo>
                  <a:cubicBezTo>
                    <a:pt x="4318297" y="2188366"/>
                    <a:pt x="4317203" y="2191008"/>
                    <a:pt x="4315255" y="2192956"/>
                  </a:cubicBezTo>
                  <a:cubicBezTo>
                    <a:pt x="4313306" y="2194905"/>
                    <a:pt x="4310664" y="2195999"/>
                    <a:pt x="4307909" y="2195999"/>
                  </a:cubicBezTo>
                  <a:lnTo>
                    <a:pt x="10388" y="2195999"/>
                  </a:lnTo>
                  <a:cubicBezTo>
                    <a:pt x="7633" y="2195999"/>
                    <a:pt x="4991" y="2194905"/>
                    <a:pt x="3043" y="2192956"/>
                  </a:cubicBezTo>
                  <a:cubicBezTo>
                    <a:pt x="1094" y="2191008"/>
                    <a:pt x="0" y="2188366"/>
                    <a:pt x="0" y="2185611"/>
                  </a:cubicBezTo>
                  <a:lnTo>
                    <a:pt x="0" y="10388"/>
                  </a:lnTo>
                  <a:cubicBezTo>
                    <a:pt x="0" y="7633"/>
                    <a:pt x="1094" y="4991"/>
                    <a:pt x="3043" y="3043"/>
                  </a:cubicBezTo>
                  <a:cubicBezTo>
                    <a:pt x="4991" y="1094"/>
                    <a:pt x="7633" y="0"/>
                    <a:pt x="10388" y="0"/>
                  </a:cubicBezTo>
                  <a:close/>
                </a:path>
              </a:pathLst>
            </a:custGeom>
            <a:solidFill>
              <a:srgbClr val="E6C8C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318297" cy="2205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0383" y="5330330"/>
            <a:ext cx="7163000" cy="5222478"/>
          </a:xfrm>
          <a:custGeom>
            <a:avLst/>
            <a:gdLst/>
            <a:ahLst/>
            <a:cxnLst/>
            <a:rect l="l" t="t" r="r" b="b"/>
            <a:pathLst>
              <a:path w="7163000" h="5222478">
                <a:moveTo>
                  <a:pt x="0" y="0"/>
                </a:moveTo>
                <a:lnTo>
                  <a:pt x="7163001" y="0"/>
                </a:lnTo>
                <a:lnTo>
                  <a:pt x="7163001" y="5222479"/>
                </a:lnTo>
                <a:lnTo>
                  <a:pt x="0" y="5222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34119" y="2286783"/>
            <a:ext cx="6261091" cy="219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69"/>
              </a:lnSpc>
            </a:pPr>
            <a:r>
              <a:rPr lang="en-US" sz="12835">
                <a:solidFill>
                  <a:srgbClr val="46285C"/>
                </a:solidFill>
                <a:latin typeface="Brusher"/>
                <a:ea typeface="Brusher"/>
                <a:cs typeface="Brusher"/>
                <a:sym typeface="Brusher"/>
              </a:rPr>
              <a:t>Meaning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84799" y="3611588"/>
            <a:ext cx="6692993" cy="247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46285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language is a system of communication which consists of a set of sounds and written symbols which are used by the people of a particular country or region for expressing or communicating.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84799" y="6292852"/>
            <a:ext cx="6692993" cy="247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46285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Every community, just like every individual has its own language that expresses the ideas, values and attitudes of its members. </a:t>
            </a:r>
            <a:r>
              <a:rPr lang="en-US" sz="2799" dirty="0" smtClean="0">
                <a:solidFill>
                  <a:srgbClr val="46285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It is </a:t>
            </a:r>
            <a:r>
              <a:rPr lang="en-US" sz="2799" dirty="0">
                <a:solidFill>
                  <a:srgbClr val="46285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by using language, we communicate our thoughts.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84799" y="2564691"/>
            <a:ext cx="6692993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46285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Language is a structured system of communication.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2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5983" y="974533"/>
            <a:ext cx="16396034" cy="8337934"/>
            <a:chOff x="0" y="0"/>
            <a:chExt cx="4318297" cy="21959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18297" cy="2195999"/>
            </a:xfrm>
            <a:custGeom>
              <a:avLst/>
              <a:gdLst/>
              <a:ahLst/>
              <a:cxnLst/>
              <a:rect l="l" t="t" r="r" b="b"/>
              <a:pathLst>
                <a:path w="4318297" h="2195999">
                  <a:moveTo>
                    <a:pt x="10388" y="0"/>
                  </a:moveTo>
                  <a:lnTo>
                    <a:pt x="4307909" y="0"/>
                  </a:lnTo>
                  <a:cubicBezTo>
                    <a:pt x="4313646" y="0"/>
                    <a:pt x="4318297" y="4651"/>
                    <a:pt x="4318297" y="10388"/>
                  </a:cubicBezTo>
                  <a:lnTo>
                    <a:pt x="4318297" y="2185611"/>
                  </a:lnTo>
                  <a:cubicBezTo>
                    <a:pt x="4318297" y="2188366"/>
                    <a:pt x="4317203" y="2191008"/>
                    <a:pt x="4315255" y="2192956"/>
                  </a:cubicBezTo>
                  <a:cubicBezTo>
                    <a:pt x="4313306" y="2194905"/>
                    <a:pt x="4310664" y="2195999"/>
                    <a:pt x="4307909" y="2195999"/>
                  </a:cubicBezTo>
                  <a:lnTo>
                    <a:pt x="10388" y="2195999"/>
                  </a:lnTo>
                  <a:cubicBezTo>
                    <a:pt x="7633" y="2195999"/>
                    <a:pt x="4991" y="2194905"/>
                    <a:pt x="3043" y="2192956"/>
                  </a:cubicBezTo>
                  <a:cubicBezTo>
                    <a:pt x="1094" y="2191008"/>
                    <a:pt x="0" y="2188366"/>
                    <a:pt x="0" y="2185611"/>
                  </a:cubicBezTo>
                  <a:lnTo>
                    <a:pt x="0" y="10388"/>
                  </a:lnTo>
                  <a:cubicBezTo>
                    <a:pt x="0" y="7633"/>
                    <a:pt x="1094" y="4991"/>
                    <a:pt x="3043" y="3043"/>
                  </a:cubicBezTo>
                  <a:cubicBezTo>
                    <a:pt x="4991" y="1094"/>
                    <a:pt x="7633" y="0"/>
                    <a:pt x="10388" y="0"/>
                  </a:cubicBezTo>
                  <a:close/>
                </a:path>
              </a:pathLst>
            </a:custGeom>
            <a:solidFill>
              <a:srgbClr val="E6C8C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318297" cy="2205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03100" y="5276163"/>
            <a:ext cx="7163000" cy="5222478"/>
          </a:xfrm>
          <a:custGeom>
            <a:avLst/>
            <a:gdLst/>
            <a:ahLst/>
            <a:cxnLst/>
            <a:rect l="l" t="t" r="r" b="b"/>
            <a:pathLst>
              <a:path w="7163000" h="5222478">
                <a:moveTo>
                  <a:pt x="0" y="0"/>
                </a:moveTo>
                <a:lnTo>
                  <a:pt x="7163001" y="0"/>
                </a:lnTo>
                <a:lnTo>
                  <a:pt x="7163001" y="5222479"/>
                </a:lnTo>
                <a:lnTo>
                  <a:pt x="0" y="5222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92161" y="1774572"/>
            <a:ext cx="5609737" cy="1965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99"/>
              </a:lnSpc>
            </a:pPr>
            <a:r>
              <a:rPr lang="en-US" sz="11499">
                <a:solidFill>
                  <a:srgbClr val="46285C"/>
                </a:solidFill>
                <a:latin typeface="Brusher"/>
                <a:ea typeface="Brusher"/>
                <a:cs typeface="Brusher"/>
                <a:sym typeface="Brusher"/>
              </a:rPr>
              <a:t>Meaning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67516" y="3286716"/>
            <a:ext cx="6692993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956C8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Latin word- 'Lingua'-"tongue' i.e. Meaning of language is what is uttered with the help of tongue or mouth.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34500" y="5345680"/>
            <a:ext cx="6692993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956C8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Language is a simple stream of sound that flows from the mouth of the speaker.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B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30293" y="4686300"/>
            <a:ext cx="7229007" cy="4572000"/>
            <a:chOff x="0" y="0"/>
            <a:chExt cx="2123305" cy="1187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305" cy="1187826"/>
            </a:xfrm>
            <a:custGeom>
              <a:avLst/>
              <a:gdLst/>
              <a:ahLst/>
              <a:cxnLst/>
              <a:rect l="l" t="t" r="r" b="b"/>
              <a:pathLst>
                <a:path w="2123305" h="1187826">
                  <a:moveTo>
                    <a:pt x="29987" y="0"/>
                  </a:moveTo>
                  <a:lnTo>
                    <a:pt x="2093318" y="0"/>
                  </a:lnTo>
                  <a:cubicBezTo>
                    <a:pt x="2109879" y="0"/>
                    <a:pt x="2123305" y="13425"/>
                    <a:pt x="2123305" y="29987"/>
                  </a:cubicBezTo>
                  <a:lnTo>
                    <a:pt x="2123305" y="1157839"/>
                  </a:lnTo>
                  <a:cubicBezTo>
                    <a:pt x="2123305" y="1165792"/>
                    <a:pt x="2120146" y="1173420"/>
                    <a:pt x="2114522" y="1179043"/>
                  </a:cubicBezTo>
                  <a:cubicBezTo>
                    <a:pt x="2108898" y="1184667"/>
                    <a:pt x="2101271" y="1187826"/>
                    <a:pt x="2093318" y="1187826"/>
                  </a:cubicBezTo>
                  <a:lnTo>
                    <a:pt x="29987" y="1187826"/>
                  </a:lnTo>
                  <a:cubicBezTo>
                    <a:pt x="22034" y="1187826"/>
                    <a:pt x="14406" y="1184667"/>
                    <a:pt x="8783" y="1179043"/>
                  </a:cubicBezTo>
                  <a:cubicBezTo>
                    <a:pt x="3159" y="1173420"/>
                    <a:pt x="0" y="1165792"/>
                    <a:pt x="0" y="1157839"/>
                  </a:cubicBezTo>
                  <a:lnTo>
                    <a:pt x="0" y="29987"/>
                  </a:lnTo>
                  <a:cubicBezTo>
                    <a:pt x="0" y="22034"/>
                    <a:pt x="3159" y="14406"/>
                    <a:pt x="8783" y="8783"/>
                  </a:cubicBezTo>
                  <a:cubicBezTo>
                    <a:pt x="14406" y="3159"/>
                    <a:pt x="22034" y="0"/>
                    <a:pt x="29987" y="0"/>
                  </a:cubicBezTo>
                  <a:close/>
                </a:path>
              </a:pathLst>
            </a:custGeom>
            <a:solidFill>
              <a:srgbClr val="F3B95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23305" cy="1216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336190"/>
            <a:ext cx="8403884" cy="5913278"/>
          </a:xfrm>
          <a:custGeom>
            <a:avLst/>
            <a:gdLst/>
            <a:ahLst/>
            <a:cxnLst/>
            <a:rect l="l" t="t" r="r" b="b"/>
            <a:pathLst>
              <a:path w="8403884" h="5913278">
                <a:moveTo>
                  <a:pt x="0" y="0"/>
                </a:moveTo>
                <a:lnTo>
                  <a:pt x="8403884" y="0"/>
                </a:lnTo>
                <a:lnTo>
                  <a:pt x="8403884" y="5913278"/>
                </a:lnTo>
                <a:lnTo>
                  <a:pt x="0" y="5913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0030293" y="1028700"/>
            <a:ext cx="7229007" cy="3180763"/>
          </a:xfrm>
          <a:custGeom>
            <a:avLst/>
            <a:gdLst/>
            <a:ahLst/>
            <a:cxnLst/>
            <a:rect l="l" t="t" r="r" b="b"/>
            <a:pathLst>
              <a:path w="7229007" h="3180763">
                <a:moveTo>
                  <a:pt x="0" y="0"/>
                </a:moveTo>
                <a:lnTo>
                  <a:pt x="7229007" y="0"/>
                </a:lnTo>
                <a:lnTo>
                  <a:pt x="7229007" y="3180763"/>
                </a:lnTo>
                <a:lnTo>
                  <a:pt x="0" y="31807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904875"/>
            <a:ext cx="9240362" cy="142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52"/>
              </a:lnSpc>
            </a:pPr>
            <a:r>
              <a:rPr lang="en-US" sz="8552" b="1" spc="-419">
                <a:solidFill>
                  <a:srgbClr val="FFFFFF"/>
                </a:solidFill>
                <a:latin typeface="29LT Bukra Bold"/>
                <a:ea typeface="29LT Bukra Bold"/>
                <a:cs typeface="29LT Bukra Bold"/>
                <a:sym typeface="29LT Bukra Bold"/>
              </a:rPr>
              <a:t>DEFINITION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69062" y="5270813"/>
            <a:ext cx="6735044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9"/>
              </a:lnSpc>
            </a:pPr>
            <a:r>
              <a:rPr lang="en-US" sz="2400" spc="-106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Language is the speech sound produced by human beings to express their ideas, emotions, thoughts, desires &amp; feelings (Aristotle).</a:t>
            </a:r>
          </a:p>
          <a:p>
            <a:pPr algn="l">
              <a:lnSpc>
                <a:spcPts val="2699"/>
              </a:lnSpc>
            </a:pPr>
            <a:endParaRPr lang="en-US" sz="2400" spc="-106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699"/>
              </a:lnSpc>
            </a:pPr>
            <a:r>
              <a:rPr lang="en-US" sz="2400" spc="-106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Language is the institution </a:t>
            </a:r>
            <a:r>
              <a:rPr lang="en-US" sz="2400" spc="-106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whereby human </a:t>
            </a:r>
            <a:r>
              <a:rPr lang="en-US" sz="2400" spc="-106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beings </a:t>
            </a:r>
            <a:r>
              <a:rPr lang="en-US" sz="2400" spc="-106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communicate </a:t>
            </a:r>
            <a:r>
              <a:rPr lang="en-US" sz="2400" spc="-106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and </a:t>
            </a:r>
            <a:r>
              <a:rPr lang="en-US" sz="2400" spc="-106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interact by </a:t>
            </a:r>
            <a:r>
              <a:rPr lang="en-US" sz="2400" spc="-106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means of </a:t>
            </a:r>
            <a:r>
              <a:rPr lang="en-US" sz="2400" spc="-106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habitually used  </a:t>
            </a:r>
            <a:r>
              <a:rPr lang="en-US" sz="2400" spc="-106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oral-auditory </a:t>
            </a:r>
            <a:r>
              <a:rPr lang="en-US" sz="2400" spc="-106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arbitrary </a:t>
            </a:r>
            <a:r>
              <a:rPr lang="en-US" sz="2400" spc="-106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symbols </a:t>
            </a:r>
            <a:r>
              <a:rPr lang="en-US" sz="2400" spc="-106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(Hall).</a:t>
            </a:r>
          </a:p>
          <a:p>
            <a:pPr algn="l">
              <a:lnSpc>
                <a:spcPts val="2699"/>
              </a:lnSpc>
            </a:pPr>
            <a:endParaRPr lang="en-US" sz="2177" b="1" spc="-106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699"/>
              </a:lnSpc>
            </a:pPr>
            <a:endParaRPr lang="en-US" sz="2177" b="1" spc="-106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416716" y="9620250"/>
            <a:ext cx="19121433" cy="1107988"/>
            <a:chOff x="0" y="0"/>
            <a:chExt cx="5036098" cy="2918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36098" cy="291816"/>
            </a:xfrm>
            <a:custGeom>
              <a:avLst/>
              <a:gdLst/>
              <a:ahLst/>
              <a:cxnLst/>
              <a:rect l="l" t="t" r="r" b="b"/>
              <a:pathLst>
                <a:path w="5036098" h="291816">
                  <a:moveTo>
                    <a:pt x="0" y="0"/>
                  </a:moveTo>
                  <a:lnTo>
                    <a:pt x="5036098" y="0"/>
                  </a:lnTo>
                  <a:lnTo>
                    <a:pt x="5036098" y="291816"/>
                  </a:lnTo>
                  <a:lnTo>
                    <a:pt x="0" y="291816"/>
                  </a:lnTo>
                  <a:close/>
                </a:path>
              </a:pathLst>
            </a:custGeom>
            <a:solidFill>
              <a:srgbClr val="EFA8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5036098" cy="320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7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835495" flipH="1">
            <a:off x="702632" y="4582351"/>
            <a:ext cx="1316668" cy="1887826"/>
          </a:xfrm>
          <a:custGeom>
            <a:avLst/>
            <a:gdLst/>
            <a:ahLst/>
            <a:cxnLst/>
            <a:rect l="l" t="t" r="r" b="b"/>
            <a:pathLst>
              <a:path w="1316668" h="1887826">
                <a:moveTo>
                  <a:pt x="1316669" y="0"/>
                </a:moveTo>
                <a:lnTo>
                  <a:pt x="0" y="0"/>
                </a:lnTo>
                <a:lnTo>
                  <a:pt x="0" y="1887826"/>
                </a:lnTo>
                <a:lnTo>
                  <a:pt x="1316669" y="1887826"/>
                </a:lnTo>
                <a:lnTo>
                  <a:pt x="131666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35495" flipH="1">
            <a:off x="17135883" y="1451941"/>
            <a:ext cx="834946" cy="1197137"/>
          </a:xfrm>
          <a:custGeom>
            <a:avLst/>
            <a:gdLst/>
            <a:ahLst/>
            <a:cxnLst/>
            <a:rect l="l" t="t" r="r" b="b"/>
            <a:pathLst>
              <a:path w="834946" h="1197137">
                <a:moveTo>
                  <a:pt x="834946" y="0"/>
                </a:moveTo>
                <a:lnTo>
                  <a:pt x="0" y="0"/>
                </a:lnTo>
                <a:lnTo>
                  <a:pt x="0" y="1197137"/>
                </a:lnTo>
                <a:lnTo>
                  <a:pt x="834946" y="1197137"/>
                </a:lnTo>
                <a:lnTo>
                  <a:pt x="8349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B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334364"/>
            <a:ext cx="7896627" cy="4458010"/>
            <a:chOff x="0" y="0"/>
            <a:chExt cx="2123305" cy="1009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305" cy="1009170"/>
            </a:xfrm>
            <a:custGeom>
              <a:avLst/>
              <a:gdLst/>
              <a:ahLst/>
              <a:cxnLst/>
              <a:rect l="l" t="t" r="r" b="b"/>
              <a:pathLst>
                <a:path w="2123305" h="1009170">
                  <a:moveTo>
                    <a:pt x="27451" y="0"/>
                  </a:moveTo>
                  <a:lnTo>
                    <a:pt x="2095853" y="0"/>
                  </a:lnTo>
                  <a:cubicBezTo>
                    <a:pt x="2111015" y="0"/>
                    <a:pt x="2123305" y="12290"/>
                    <a:pt x="2123305" y="27451"/>
                  </a:cubicBezTo>
                  <a:lnTo>
                    <a:pt x="2123305" y="981719"/>
                  </a:lnTo>
                  <a:cubicBezTo>
                    <a:pt x="2123305" y="989000"/>
                    <a:pt x="2120413" y="995982"/>
                    <a:pt x="2115264" y="1001130"/>
                  </a:cubicBezTo>
                  <a:cubicBezTo>
                    <a:pt x="2110116" y="1006278"/>
                    <a:pt x="2103134" y="1009170"/>
                    <a:pt x="2095853" y="1009170"/>
                  </a:cubicBezTo>
                  <a:lnTo>
                    <a:pt x="27451" y="1009170"/>
                  </a:lnTo>
                  <a:cubicBezTo>
                    <a:pt x="12290" y="1009170"/>
                    <a:pt x="0" y="996880"/>
                    <a:pt x="0" y="981719"/>
                  </a:cubicBezTo>
                  <a:lnTo>
                    <a:pt x="0" y="27451"/>
                  </a:lnTo>
                  <a:cubicBezTo>
                    <a:pt x="0" y="20171"/>
                    <a:pt x="2892" y="13188"/>
                    <a:pt x="8040" y="8040"/>
                  </a:cubicBezTo>
                  <a:cubicBezTo>
                    <a:pt x="13188" y="2892"/>
                    <a:pt x="20171" y="0"/>
                    <a:pt x="27451" y="0"/>
                  </a:cubicBezTo>
                  <a:close/>
                </a:path>
              </a:pathLst>
            </a:custGeom>
            <a:solidFill>
              <a:srgbClr val="E6C8C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23305" cy="1037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7973348"/>
            <a:ext cx="7663059" cy="1284952"/>
            <a:chOff x="0" y="0"/>
            <a:chExt cx="2182728" cy="3660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2728" cy="366003"/>
            </a:xfrm>
            <a:custGeom>
              <a:avLst/>
              <a:gdLst/>
              <a:ahLst/>
              <a:cxnLst/>
              <a:rect l="l" t="t" r="r" b="b"/>
              <a:pathLst>
                <a:path w="2182728" h="366003">
                  <a:moveTo>
                    <a:pt x="1091364" y="0"/>
                  </a:moveTo>
                  <a:cubicBezTo>
                    <a:pt x="488620" y="0"/>
                    <a:pt x="0" y="81932"/>
                    <a:pt x="0" y="183001"/>
                  </a:cubicBezTo>
                  <a:cubicBezTo>
                    <a:pt x="0" y="284070"/>
                    <a:pt x="488620" y="366003"/>
                    <a:pt x="1091364" y="366003"/>
                  </a:cubicBezTo>
                  <a:cubicBezTo>
                    <a:pt x="1694107" y="366003"/>
                    <a:pt x="2182728" y="284070"/>
                    <a:pt x="2182728" y="183001"/>
                  </a:cubicBezTo>
                  <a:cubicBezTo>
                    <a:pt x="2182728" y="81932"/>
                    <a:pt x="1694107" y="0"/>
                    <a:pt x="1091364" y="0"/>
                  </a:cubicBezTo>
                  <a:close/>
                </a:path>
              </a:pathLst>
            </a:custGeom>
            <a:solidFill>
              <a:srgbClr val="21347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204631" y="5738"/>
              <a:ext cx="1773466" cy="325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7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848308" y="2035185"/>
            <a:ext cx="2732040" cy="6758428"/>
          </a:xfrm>
          <a:custGeom>
            <a:avLst/>
            <a:gdLst/>
            <a:ahLst/>
            <a:cxnLst/>
            <a:rect l="l" t="t" r="r" b="b"/>
            <a:pathLst>
              <a:path w="2732040" h="6758428">
                <a:moveTo>
                  <a:pt x="2732040" y="0"/>
                </a:moveTo>
                <a:lnTo>
                  <a:pt x="0" y="0"/>
                </a:lnTo>
                <a:lnTo>
                  <a:pt x="0" y="6758428"/>
                </a:lnTo>
                <a:lnTo>
                  <a:pt x="2732040" y="6758428"/>
                </a:lnTo>
                <a:lnTo>
                  <a:pt x="27320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10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667552"/>
            <a:ext cx="8594481" cy="1589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56"/>
              </a:lnSpc>
            </a:pPr>
            <a:r>
              <a:rPr lang="en-US" sz="9556" b="1" spc="-95">
                <a:solidFill>
                  <a:srgbClr val="FFFFFF"/>
                </a:solidFill>
                <a:latin typeface="29LT Bukra Bold"/>
                <a:ea typeface="29LT Bukra Bold"/>
                <a:cs typeface="29LT Bukra Bold"/>
                <a:sym typeface="29LT Bukra Bold"/>
              </a:rPr>
              <a:t>DEFINITION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3933" y="3924300"/>
            <a:ext cx="7206162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4"/>
              </a:lnSpc>
            </a:pPr>
            <a:r>
              <a:rPr lang="en-US" sz="2400" spc="-106" dirty="0" smtClean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Language </a:t>
            </a:r>
            <a:r>
              <a:rPr lang="en-US" sz="2400" spc="-106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are the principle communication system used by  particular groups of human beings within the specific society of which they are members. (Lyon) </a:t>
            </a:r>
          </a:p>
          <a:p>
            <a:pPr algn="l">
              <a:lnSpc>
                <a:spcPts val="2684"/>
              </a:lnSpc>
            </a:pPr>
            <a:endParaRPr lang="en-US" sz="2400" spc="-106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684"/>
              </a:lnSpc>
            </a:pPr>
            <a:r>
              <a:rPr lang="en-US" sz="2400" spc="-106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 language is a system of arbitrary sound symbols by means of which a social group interacts (Bloch and </a:t>
            </a:r>
            <a:r>
              <a:rPr lang="en-US" sz="2400" spc="-106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Trager</a:t>
            </a:r>
            <a:r>
              <a:rPr lang="en-US" sz="2400" spc="-106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). </a:t>
            </a:r>
          </a:p>
          <a:p>
            <a:pPr algn="l">
              <a:lnSpc>
                <a:spcPts val="2684"/>
              </a:lnSpc>
            </a:pPr>
            <a:endParaRPr lang="en-US" sz="2164" b="1" spc="-106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684"/>
              </a:lnSpc>
            </a:pPr>
            <a:endParaRPr lang="en-US" sz="2164" b="1" spc="-106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416716" y="9620250"/>
            <a:ext cx="19121433" cy="1107988"/>
            <a:chOff x="0" y="0"/>
            <a:chExt cx="5036098" cy="2918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36098" cy="291816"/>
            </a:xfrm>
            <a:custGeom>
              <a:avLst/>
              <a:gdLst/>
              <a:ahLst/>
              <a:cxnLst/>
              <a:rect l="l" t="t" r="r" b="b"/>
              <a:pathLst>
                <a:path w="5036098" h="291816">
                  <a:moveTo>
                    <a:pt x="0" y="0"/>
                  </a:moveTo>
                  <a:lnTo>
                    <a:pt x="5036098" y="0"/>
                  </a:lnTo>
                  <a:lnTo>
                    <a:pt x="5036098" y="291816"/>
                  </a:lnTo>
                  <a:lnTo>
                    <a:pt x="0" y="291816"/>
                  </a:lnTo>
                  <a:close/>
                </a:path>
              </a:pathLst>
            </a:custGeom>
            <a:solidFill>
              <a:srgbClr val="EFA89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036098" cy="320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640209" y="1028700"/>
            <a:ext cx="9753488" cy="5062191"/>
          </a:xfrm>
          <a:custGeom>
            <a:avLst/>
            <a:gdLst/>
            <a:ahLst/>
            <a:cxnLst/>
            <a:rect l="l" t="t" r="r" b="b"/>
            <a:pathLst>
              <a:path w="9753488" h="5062191">
                <a:moveTo>
                  <a:pt x="0" y="0"/>
                </a:moveTo>
                <a:lnTo>
                  <a:pt x="9753488" y="0"/>
                </a:lnTo>
                <a:lnTo>
                  <a:pt x="9753488" y="5062191"/>
                </a:lnTo>
                <a:lnTo>
                  <a:pt x="0" y="5062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2975529" y="1240714"/>
            <a:ext cx="4541423" cy="7805571"/>
          </a:xfrm>
          <a:custGeom>
            <a:avLst/>
            <a:gdLst/>
            <a:ahLst/>
            <a:cxnLst/>
            <a:rect l="l" t="t" r="r" b="b"/>
            <a:pathLst>
              <a:path w="4541423" h="7805571">
                <a:moveTo>
                  <a:pt x="4541424" y="0"/>
                </a:moveTo>
                <a:lnTo>
                  <a:pt x="0" y="0"/>
                </a:lnTo>
                <a:lnTo>
                  <a:pt x="0" y="7805572"/>
                </a:lnTo>
                <a:lnTo>
                  <a:pt x="4541424" y="7805572"/>
                </a:lnTo>
                <a:lnTo>
                  <a:pt x="4541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35495" flipH="1">
            <a:off x="420748" y="401736"/>
            <a:ext cx="920738" cy="1320145"/>
          </a:xfrm>
          <a:custGeom>
            <a:avLst/>
            <a:gdLst/>
            <a:ahLst/>
            <a:cxnLst/>
            <a:rect l="l" t="t" r="r" b="b"/>
            <a:pathLst>
              <a:path w="920738" h="1320145">
                <a:moveTo>
                  <a:pt x="920738" y="0"/>
                </a:moveTo>
                <a:lnTo>
                  <a:pt x="0" y="0"/>
                </a:lnTo>
                <a:lnTo>
                  <a:pt x="0" y="1320145"/>
                </a:lnTo>
                <a:lnTo>
                  <a:pt x="920738" y="1320145"/>
                </a:lnTo>
                <a:lnTo>
                  <a:pt x="92073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35495" flipH="1">
            <a:off x="10335779" y="894009"/>
            <a:ext cx="1591832" cy="2282353"/>
          </a:xfrm>
          <a:custGeom>
            <a:avLst/>
            <a:gdLst/>
            <a:ahLst/>
            <a:cxnLst/>
            <a:rect l="l" t="t" r="r" b="b"/>
            <a:pathLst>
              <a:path w="1591832" h="2282353">
                <a:moveTo>
                  <a:pt x="1591832" y="0"/>
                </a:moveTo>
                <a:lnTo>
                  <a:pt x="0" y="0"/>
                </a:lnTo>
                <a:lnTo>
                  <a:pt x="0" y="2282353"/>
                </a:lnTo>
                <a:lnTo>
                  <a:pt x="1591832" y="2282353"/>
                </a:lnTo>
                <a:lnTo>
                  <a:pt x="159183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2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5983" y="974533"/>
            <a:ext cx="16396034" cy="8337934"/>
            <a:chOff x="0" y="0"/>
            <a:chExt cx="4318297" cy="21959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18297" cy="2195999"/>
            </a:xfrm>
            <a:custGeom>
              <a:avLst/>
              <a:gdLst/>
              <a:ahLst/>
              <a:cxnLst/>
              <a:rect l="l" t="t" r="r" b="b"/>
              <a:pathLst>
                <a:path w="4318297" h="2195999">
                  <a:moveTo>
                    <a:pt x="10388" y="0"/>
                  </a:moveTo>
                  <a:lnTo>
                    <a:pt x="4307909" y="0"/>
                  </a:lnTo>
                  <a:cubicBezTo>
                    <a:pt x="4313646" y="0"/>
                    <a:pt x="4318297" y="4651"/>
                    <a:pt x="4318297" y="10388"/>
                  </a:cubicBezTo>
                  <a:lnTo>
                    <a:pt x="4318297" y="2185611"/>
                  </a:lnTo>
                  <a:cubicBezTo>
                    <a:pt x="4318297" y="2188366"/>
                    <a:pt x="4317203" y="2191008"/>
                    <a:pt x="4315255" y="2192956"/>
                  </a:cubicBezTo>
                  <a:cubicBezTo>
                    <a:pt x="4313306" y="2194905"/>
                    <a:pt x="4310664" y="2195999"/>
                    <a:pt x="4307909" y="2195999"/>
                  </a:cubicBezTo>
                  <a:lnTo>
                    <a:pt x="10388" y="2195999"/>
                  </a:lnTo>
                  <a:cubicBezTo>
                    <a:pt x="7633" y="2195999"/>
                    <a:pt x="4991" y="2194905"/>
                    <a:pt x="3043" y="2192956"/>
                  </a:cubicBezTo>
                  <a:cubicBezTo>
                    <a:pt x="1094" y="2191008"/>
                    <a:pt x="0" y="2188366"/>
                    <a:pt x="0" y="2185611"/>
                  </a:cubicBezTo>
                  <a:lnTo>
                    <a:pt x="0" y="10388"/>
                  </a:lnTo>
                  <a:cubicBezTo>
                    <a:pt x="0" y="7633"/>
                    <a:pt x="1094" y="4991"/>
                    <a:pt x="3043" y="3043"/>
                  </a:cubicBezTo>
                  <a:cubicBezTo>
                    <a:pt x="4991" y="1094"/>
                    <a:pt x="7633" y="0"/>
                    <a:pt x="10388" y="0"/>
                  </a:cubicBezTo>
                  <a:close/>
                </a:path>
              </a:pathLst>
            </a:custGeom>
            <a:solidFill>
              <a:srgbClr val="E6C8C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318297" cy="2205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42352" y="3928570"/>
            <a:ext cx="4238535" cy="6008232"/>
          </a:xfrm>
          <a:custGeom>
            <a:avLst/>
            <a:gdLst/>
            <a:ahLst/>
            <a:cxnLst/>
            <a:rect l="l" t="t" r="r" b="b"/>
            <a:pathLst>
              <a:path w="4238535" h="6008232">
                <a:moveTo>
                  <a:pt x="0" y="0"/>
                </a:moveTo>
                <a:lnTo>
                  <a:pt x="4238534" y="0"/>
                </a:lnTo>
                <a:lnTo>
                  <a:pt x="4238534" y="6008232"/>
                </a:lnTo>
                <a:lnTo>
                  <a:pt x="0" y="6008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72313" y="5539427"/>
            <a:ext cx="536410" cy="600866"/>
          </a:xfrm>
          <a:custGeom>
            <a:avLst/>
            <a:gdLst/>
            <a:ahLst/>
            <a:cxnLst/>
            <a:rect l="l" t="t" r="r" b="b"/>
            <a:pathLst>
              <a:path w="536410" h="600866">
                <a:moveTo>
                  <a:pt x="0" y="0"/>
                </a:moveTo>
                <a:lnTo>
                  <a:pt x="536410" y="0"/>
                </a:lnTo>
                <a:lnTo>
                  <a:pt x="536410" y="600867"/>
                </a:lnTo>
                <a:lnTo>
                  <a:pt x="0" y="600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72313" y="6431319"/>
            <a:ext cx="556075" cy="600866"/>
          </a:xfrm>
          <a:custGeom>
            <a:avLst/>
            <a:gdLst/>
            <a:ahLst/>
            <a:cxnLst/>
            <a:rect l="l" t="t" r="r" b="b"/>
            <a:pathLst>
              <a:path w="556075" h="600866">
                <a:moveTo>
                  <a:pt x="0" y="0"/>
                </a:moveTo>
                <a:lnTo>
                  <a:pt x="556075" y="0"/>
                </a:lnTo>
                <a:lnTo>
                  <a:pt x="556075" y="600866"/>
                </a:lnTo>
                <a:lnTo>
                  <a:pt x="0" y="600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72313" y="7323211"/>
            <a:ext cx="566999" cy="600866"/>
          </a:xfrm>
          <a:custGeom>
            <a:avLst/>
            <a:gdLst/>
            <a:ahLst/>
            <a:cxnLst/>
            <a:rect l="l" t="t" r="r" b="b"/>
            <a:pathLst>
              <a:path w="566999" h="600866">
                <a:moveTo>
                  <a:pt x="0" y="0"/>
                </a:moveTo>
                <a:lnTo>
                  <a:pt x="567000" y="0"/>
                </a:lnTo>
                <a:lnTo>
                  <a:pt x="567000" y="600866"/>
                </a:lnTo>
                <a:lnTo>
                  <a:pt x="0" y="600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451007" y="1774572"/>
            <a:ext cx="14010269" cy="1965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99"/>
              </a:lnSpc>
            </a:pPr>
            <a:r>
              <a:rPr lang="en-US" sz="11499">
                <a:solidFill>
                  <a:srgbClr val="46285C"/>
                </a:solidFill>
                <a:latin typeface="Brusher"/>
                <a:ea typeface="Brusher"/>
                <a:cs typeface="Brusher"/>
                <a:sym typeface="Brusher"/>
              </a:rPr>
              <a:t>Functions of Language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51007" y="4385788"/>
            <a:ext cx="937604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B993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Three basic Functions of language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26229" y="5561095"/>
            <a:ext cx="4409072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956C8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Informative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26229" y="6452987"/>
            <a:ext cx="4409072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956C8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Expressive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26229" y="7349246"/>
            <a:ext cx="4409072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956C8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Directive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84753" y="1640161"/>
            <a:ext cx="9118493" cy="1748276"/>
            <a:chOff x="0" y="0"/>
            <a:chExt cx="12157991" cy="2331035"/>
          </a:xfrm>
        </p:grpSpPr>
        <p:sp>
          <p:nvSpPr>
            <p:cNvPr id="3" name="Freeform 3"/>
            <p:cNvSpPr/>
            <p:nvPr/>
          </p:nvSpPr>
          <p:spPr>
            <a:xfrm rot="-10800000">
              <a:off x="3686606" y="625369"/>
              <a:ext cx="4777044" cy="1565837"/>
            </a:xfrm>
            <a:custGeom>
              <a:avLst/>
              <a:gdLst/>
              <a:ahLst/>
              <a:cxnLst/>
              <a:rect l="l" t="t" r="r" b="b"/>
              <a:pathLst>
                <a:path w="4777044" h="1565837">
                  <a:moveTo>
                    <a:pt x="0" y="0"/>
                  </a:moveTo>
                  <a:lnTo>
                    <a:pt x="4777044" y="0"/>
                  </a:lnTo>
                  <a:lnTo>
                    <a:pt x="4777044" y="1565837"/>
                  </a:lnTo>
                  <a:lnTo>
                    <a:pt x="0" y="1565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067" t="-1272" r="-1092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10800000" flipH="1">
              <a:off x="10358699" y="696554"/>
              <a:ext cx="1799292" cy="1560017"/>
            </a:xfrm>
            <a:custGeom>
              <a:avLst/>
              <a:gdLst/>
              <a:ahLst/>
              <a:cxnLst/>
              <a:rect l="l" t="t" r="r" b="b"/>
              <a:pathLst>
                <a:path w="1799292" h="1560017">
                  <a:moveTo>
                    <a:pt x="1799292" y="0"/>
                  </a:moveTo>
                  <a:lnTo>
                    <a:pt x="0" y="0"/>
                  </a:lnTo>
                  <a:lnTo>
                    <a:pt x="0" y="1560017"/>
                  </a:lnTo>
                  <a:lnTo>
                    <a:pt x="1799292" y="1560017"/>
                  </a:lnTo>
                  <a:lnTo>
                    <a:pt x="1799292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221225" b="-165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0800000">
              <a:off x="0" y="771018"/>
              <a:ext cx="1799292" cy="1560017"/>
            </a:xfrm>
            <a:custGeom>
              <a:avLst/>
              <a:gdLst/>
              <a:ahLst/>
              <a:cxnLst/>
              <a:rect l="l" t="t" r="r" b="b"/>
              <a:pathLst>
                <a:path w="1799292" h="1560017">
                  <a:moveTo>
                    <a:pt x="0" y="0"/>
                  </a:moveTo>
                  <a:lnTo>
                    <a:pt x="1799292" y="0"/>
                  </a:lnTo>
                  <a:lnTo>
                    <a:pt x="1799292" y="1560017"/>
                  </a:lnTo>
                  <a:lnTo>
                    <a:pt x="0" y="1560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221225" b="-1650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0800000" flipH="1" flipV="1">
              <a:off x="1750588" y="71732"/>
              <a:ext cx="1972696" cy="1585768"/>
            </a:xfrm>
            <a:custGeom>
              <a:avLst/>
              <a:gdLst/>
              <a:ahLst/>
              <a:cxnLst/>
              <a:rect l="l" t="t" r="r" b="b"/>
              <a:pathLst>
                <a:path w="1972696" h="1585768">
                  <a:moveTo>
                    <a:pt x="1972696" y="1585768"/>
                  </a:moveTo>
                  <a:lnTo>
                    <a:pt x="0" y="1585768"/>
                  </a:lnTo>
                  <a:lnTo>
                    <a:pt x="0" y="0"/>
                  </a:lnTo>
                  <a:lnTo>
                    <a:pt x="1972696" y="0"/>
                  </a:lnTo>
                  <a:lnTo>
                    <a:pt x="1972696" y="158576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66536" r="-26453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10800000" flipV="1">
              <a:off x="8434482" y="0"/>
              <a:ext cx="1972696" cy="1585768"/>
            </a:xfrm>
            <a:custGeom>
              <a:avLst/>
              <a:gdLst/>
              <a:ahLst/>
              <a:cxnLst/>
              <a:rect l="l" t="t" r="r" b="b"/>
              <a:pathLst>
                <a:path w="1972696" h="1585768">
                  <a:moveTo>
                    <a:pt x="0" y="1585768"/>
                  </a:moveTo>
                  <a:lnTo>
                    <a:pt x="1972696" y="1585768"/>
                  </a:lnTo>
                  <a:lnTo>
                    <a:pt x="1972696" y="0"/>
                  </a:lnTo>
                  <a:lnTo>
                    <a:pt x="0" y="0"/>
                  </a:lnTo>
                  <a:lnTo>
                    <a:pt x="0" y="158576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66536" r="-26453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6385943" y="1970955"/>
            <a:ext cx="5458241" cy="976892"/>
            <a:chOff x="0" y="0"/>
            <a:chExt cx="3357963" cy="600994"/>
          </a:xfrm>
        </p:grpSpPr>
        <p:sp>
          <p:nvSpPr>
            <p:cNvPr id="9" name="Freeform 9"/>
            <p:cNvSpPr/>
            <p:nvPr/>
          </p:nvSpPr>
          <p:spPr>
            <a:xfrm>
              <a:off x="40026" y="45156"/>
              <a:ext cx="3317937" cy="555132"/>
            </a:xfrm>
            <a:custGeom>
              <a:avLst/>
              <a:gdLst/>
              <a:ahLst/>
              <a:cxnLst/>
              <a:rect l="l" t="t" r="r" b="b"/>
              <a:pathLst>
                <a:path w="3317937" h="555132">
                  <a:moveTo>
                    <a:pt x="614" y="525357"/>
                  </a:moveTo>
                  <a:cubicBezTo>
                    <a:pt x="-1926" y="534247"/>
                    <a:pt x="3154" y="540597"/>
                    <a:pt x="20822" y="541868"/>
                  </a:cubicBezTo>
                  <a:cubicBezTo>
                    <a:pt x="41218" y="543137"/>
                    <a:pt x="59065" y="543137"/>
                    <a:pt x="79461" y="543137"/>
                  </a:cubicBezTo>
                  <a:cubicBezTo>
                    <a:pt x="161045" y="544407"/>
                    <a:pt x="242629" y="544407"/>
                    <a:pt x="326763" y="545678"/>
                  </a:cubicBezTo>
                  <a:cubicBezTo>
                    <a:pt x="372655" y="546947"/>
                    <a:pt x="418546" y="548218"/>
                    <a:pt x="461887" y="549487"/>
                  </a:cubicBezTo>
                  <a:cubicBezTo>
                    <a:pt x="538373" y="550757"/>
                    <a:pt x="612309" y="550757"/>
                    <a:pt x="688794" y="552028"/>
                  </a:cubicBezTo>
                  <a:cubicBezTo>
                    <a:pt x="719388" y="552028"/>
                    <a:pt x="747433" y="552028"/>
                    <a:pt x="778027" y="550757"/>
                  </a:cubicBezTo>
                  <a:cubicBezTo>
                    <a:pt x="790774" y="550757"/>
                    <a:pt x="806071" y="549487"/>
                    <a:pt x="818819" y="549487"/>
                  </a:cubicBezTo>
                  <a:cubicBezTo>
                    <a:pt x="869809" y="550757"/>
                    <a:pt x="1889614" y="541868"/>
                    <a:pt x="1940604" y="543137"/>
                  </a:cubicBezTo>
                  <a:cubicBezTo>
                    <a:pt x="2011990" y="544407"/>
                    <a:pt x="2208303" y="544407"/>
                    <a:pt x="2279689" y="544407"/>
                  </a:cubicBezTo>
                  <a:cubicBezTo>
                    <a:pt x="2307734" y="544407"/>
                    <a:pt x="2333229" y="543137"/>
                    <a:pt x="2361273" y="543137"/>
                  </a:cubicBezTo>
                  <a:lnTo>
                    <a:pt x="2498947" y="546947"/>
                  </a:lnTo>
                  <a:cubicBezTo>
                    <a:pt x="2598378" y="549487"/>
                    <a:pt x="2695259" y="546947"/>
                    <a:pt x="2794690" y="550757"/>
                  </a:cubicBezTo>
                  <a:cubicBezTo>
                    <a:pt x="2960408" y="555837"/>
                    <a:pt x="3128676" y="549487"/>
                    <a:pt x="3254437" y="554568"/>
                  </a:cubicBezTo>
                  <a:cubicBezTo>
                    <a:pt x="3274757" y="555837"/>
                    <a:pt x="3295077" y="554568"/>
                    <a:pt x="3317937" y="554568"/>
                  </a:cubicBezTo>
                  <a:lnTo>
                    <a:pt x="3317937" y="494878"/>
                  </a:lnTo>
                  <a:cubicBezTo>
                    <a:pt x="3316667" y="455944"/>
                    <a:pt x="3315397" y="438432"/>
                    <a:pt x="3315397" y="419826"/>
                  </a:cubicBezTo>
                  <a:cubicBezTo>
                    <a:pt x="3315397" y="398301"/>
                    <a:pt x="3319207" y="376411"/>
                    <a:pt x="3312857" y="354885"/>
                  </a:cubicBezTo>
                  <a:cubicBezTo>
                    <a:pt x="3305237" y="340657"/>
                    <a:pt x="3293807" y="60100"/>
                    <a:pt x="3293807" y="45871"/>
                  </a:cubicBezTo>
                  <a:cubicBezTo>
                    <a:pt x="3291267" y="36021"/>
                    <a:pt x="3289997" y="25806"/>
                    <a:pt x="3287457" y="15955"/>
                  </a:cubicBezTo>
                  <a:cubicBezTo>
                    <a:pt x="3287457" y="13036"/>
                    <a:pt x="3286187" y="10118"/>
                    <a:pt x="3284917" y="5644"/>
                  </a:cubicBezTo>
                  <a:cubicBezTo>
                    <a:pt x="3274757" y="3104"/>
                    <a:pt x="3265867" y="1834"/>
                    <a:pt x="3255707" y="564"/>
                  </a:cubicBezTo>
                  <a:cubicBezTo>
                    <a:pt x="3248087" y="-706"/>
                    <a:pt x="3240467" y="564"/>
                    <a:pt x="3234117" y="564"/>
                  </a:cubicBezTo>
                  <a:lnTo>
                    <a:pt x="8074" y="5644"/>
                  </a:lnTo>
                  <a:lnTo>
                    <a:pt x="614" y="525357"/>
                  </a:lnTo>
                  <a:close/>
                </a:path>
              </a:pathLst>
            </a:custGeom>
            <a:solidFill>
              <a:srgbClr val="FEFA9C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1430" y="16510"/>
              <a:ext cx="3297003" cy="546384"/>
            </a:xfrm>
            <a:custGeom>
              <a:avLst/>
              <a:gdLst/>
              <a:ahLst/>
              <a:cxnLst/>
              <a:rect l="l" t="t" r="r" b="b"/>
              <a:pathLst>
                <a:path w="3297003" h="546384">
                  <a:moveTo>
                    <a:pt x="3297003" y="546384"/>
                  </a:moveTo>
                  <a:lnTo>
                    <a:pt x="0" y="538764"/>
                  </a:lnTo>
                  <a:lnTo>
                    <a:pt x="0" y="197101"/>
                  </a:lnTo>
                  <a:lnTo>
                    <a:pt x="7620" y="20320"/>
                  </a:lnTo>
                  <a:lnTo>
                    <a:pt x="1650511" y="0"/>
                  </a:lnTo>
                  <a:lnTo>
                    <a:pt x="3275413" y="88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215" y="0"/>
              <a:ext cx="3321348" cy="572348"/>
            </a:xfrm>
            <a:custGeom>
              <a:avLst/>
              <a:gdLst/>
              <a:ahLst/>
              <a:cxnLst/>
              <a:rect l="l" t="t" r="r" b="b"/>
              <a:pathLst>
                <a:path w="3321348" h="572348">
                  <a:moveTo>
                    <a:pt x="3288328" y="21590"/>
                  </a:moveTo>
                  <a:cubicBezTo>
                    <a:pt x="3289598" y="34290"/>
                    <a:pt x="3289598" y="44450"/>
                    <a:pt x="3290868" y="52720"/>
                  </a:cubicBezTo>
                  <a:cubicBezTo>
                    <a:pt x="3293408" y="62570"/>
                    <a:pt x="3294678" y="72786"/>
                    <a:pt x="3297218" y="82636"/>
                  </a:cubicBezTo>
                  <a:cubicBezTo>
                    <a:pt x="3297218" y="96865"/>
                    <a:pt x="3309918" y="377422"/>
                    <a:pt x="3316268" y="391650"/>
                  </a:cubicBezTo>
                  <a:cubicBezTo>
                    <a:pt x="3322618" y="413175"/>
                    <a:pt x="3318808" y="435065"/>
                    <a:pt x="3318808" y="456591"/>
                  </a:cubicBezTo>
                  <a:cubicBezTo>
                    <a:pt x="3318808" y="475562"/>
                    <a:pt x="3320078" y="493074"/>
                    <a:pt x="3321348" y="512093"/>
                  </a:cubicBezTo>
                  <a:lnTo>
                    <a:pt x="3321348" y="571784"/>
                  </a:lnTo>
                  <a:cubicBezTo>
                    <a:pt x="3298488" y="571784"/>
                    <a:pt x="3278168" y="573053"/>
                    <a:pt x="3257848" y="571784"/>
                  </a:cubicBezTo>
                  <a:cubicBezTo>
                    <a:pt x="3094981" y="566703"/>
                    <a:pt x="2926714" y="573053"/>
                    <a:pt x="2760996" y="567974"/>
                  </a:cubicBezTo>
                  <a:cubicBezTo>
                    <a:pt x="2661564" y="564163"/>
                    <a:pt x="2564683" y="566703"/>
                    <a:pt x="2465252" y="564163"/>
                  </a:cubicBezTo>
                  <a:lnTo>
                    <a:pt x="2327579" y="560353"/>
                  </a:lnTo>
                  <a:cubicBezTo>
                    <a:pt x="2299534" y="560353"/>
                    <a:pt x="2274039" y="561624"/>
                    <a:pt x="2245994" y="561624"/>
                  </a:cubicBezTo>
                  <a:cubicBezTo>
                    <a:pt x="2174608" y="560353"/>
                    <a:pt x="1978295" y="561624"/>
                    <a:pt x="1906909" y="560353"/>
                  </a:cubicBezTo>
                  <a:cubicBezTo>
                    <a:pt x="1855919" y="559084"/>
                    <a:pt x="836114" y="567974"/>
                    <a:pt x="785124" y="566703"/>
                  </a:cubicBezTo>
                  <a:cubicBezTo>
                    <a:pt x="772377" y="566703"/>
                    <a:pt x="757080" y="567974"/>
                    <a:pt x="744332" y="567974"/>
                  </a:cubicBezTo>
                  <a:cubicBezTo>
                    <a:pt x="713738" y="567974"/>
                    <a:pt x="685693" y="569243"/>
                    <a:pt x="655099" y="569243"/>
                  </a:cubicBezTo>
                  <a:cubicBezTo>
                    <a:pt x="578614" y="569243"/>
                    <a:pt x="504678" y="567974"/>
                    <a:pt x="428193" y="566703"/>
                  </a:cubicBezTo>
                  <a:cubicBezTo>
                    <a:pt x="382301" y="565434"/>
                    <a:pt x="336410" y="564163"/>
                    <a:pt x="293069" y="562893"/>
                  </a:cubicBezTo>
                  <a:cubicBezTo>
                    <a:pt x="211484" y="561624"/>
                    <a:pt x="129900" y="560353"/>
                    <a:pt x="45766" y="560353"/>
                  </a:cubicBezTo>
                  <a:cubicBezTo>
                    <a:pt x="34505" y="560353"/>
                    <a:pt x="25615" y="560353"/>
                    <a:pt x="15455" y="559084"/>
                  </a:cubicBezTo>
                  <a:cubicBezTo>
                    <a:pt x="6565" y="557813"/>
                    <a:pt x="1485" y="551463"/>
                    <a:pt x="4025" y="542574"/>
                  </a:cubicBezTo>
                  <a:cubicBezTo>
                    <a:pt x="12915" y="511316"/>
                    <a:pt x="9105" y="502195"/>
                    <a:pt x="7835" y="492709"/>
                  </a:cubicBezTo>
                  <a:cubicBezTo>
                    <a:pt x="6565" y="473373"/>
                    <a:pt x="2755" y="454402"/>
                    <a:pt x="4025" y="435065"/>
                  </a:cubicBezTo>
                  <a:cubicBezTo>
                    <a:pt x="1485" y="410986"/>
                    <a:pt x="-3595" y="112917"/>
                    <a:pt x="4025" y="88474"/>
                  </a:cubicBezTo>
                  <a:cubicBezTo>
                    <a:pt x="5295" y="83731"/>
                    <a:pt x="4025" y="78623"/>
                    <a:pt x="5295" y="73880"/>
                  </a:cubicBezTo>
                  <a:cubicBezTo>
                    <a:pt x="6565" y="66219"/>
                    <a:pt x="9105" y="5782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6162" y="30480"/>
                    <a:pt x="106954" y="29210"/>
                  </a:cubicBezTo>
                  <a:cubicBezTo>
                    <a:pt x="175791" y="25400"/>
                    <a:pt x="244628" y="22860"/>
                    <a:pt x="316014" y="20320"/>
                  </a:cubicBezTo>
                  <a:cubicBezTo>
                    <a:pt x="364455" y="17780"/>
                    <a:pt x="412896" y="16510"/>
                    <a:pt x="458787" y="13970"/>
                  </a:cubicBezTo>
                  <a:cubicBezTo>
                    <a:pt x="504678" y="11430"/>
                    <a:pt x="553119" y="8890"/>
                    <a:pt x="599010" y="8890"/>
                  </a:cubicBezTo>
                  <a:cubicBezTo>
                    <a:pt x="650000" y="7620"/>
                    <a:pt x="700990" y="10160"/>
                    <a:pt x="751981" y="8890"/>
                  </a:cubicBezTo>
                  <a:cubicBezTo>
                    <a:pt x="815718" y="8890"/>
                    <a:pt x="1970647" y="6350"/>
                    <a:pt x="2034385" y="5080"/>
                  </a:cubicBezTo>
                  <a:cubicBezTo>
                    <a:pt x="2095573" y="3810"/>
                    <a:pt x="2156761" y="2540"/>
                    <a:pt x="2220499" y="2540"/>
                  </a:cubicBezTo>
                  <a:cubicBezTo>
                    <a:pt x="2325029" y="1270"/>
                    <a:pt x="2427010" y="0"/>
                    <a:pt x="2531539" y="0"/>
                  </a:cubicBezTo>
                  <a:cubicBezTo>
                    <a:pt x="2574881" y="0"/>
                    <a:pt x="2620772" y="2540"/>
                    <a:pt x="2664114" y="2540"/>
                  </a:cubicBezTo>
                  <a:cubicBezTo>
                    <a:pt x="2783941" y="3810"/>
                    <a:pt x="2906317" y="5080"/>
                    <a:pt x="3026145" y="7620"/>
                  </a:cubicBezTo>
                  <a:cubicBezTo>
                    <a:pt x="3089882" y="8890"/>
                    <a:pt x="3153620" y="12700"/>
                    <a:pt x="3217358" y="16510"/>
                  </a:cubicBezTo>
                  <a:lnTo>
                    <a:pt x="3257848" y="16510"/>
                  </a:lnTo>
                  <a:cubicBezTo>
                    <a:pt x="3269278" y="17780"/>
                    <a:pt x="3278168" y="20320"/>
                    <a:pt x="3288328" y="21590"/>
                  </a:cubicBezTo>
                  <a:close/>
                  <a:moveTo>
                    <a:pt x="3298488" y="555274"/>
                  </a:moveTo>
                  <a:cubicBezTo>
                    <a:pt x="3299758" y="538763"/>
                    <a:pt x="3301028" y="526063"/>
                    <a:pt x="3301028" y="513363"/>
                  </a:cubicBezTo>
                  <a:cubicBezTo>
                    <a:pt x="3299758" y="491250"/>
                    <a:pt x="3298488" y="471914"/>
                    <a:pt x="3298488" y="451118"/>
                  </a:cubicBezTo>
                  <a:cubicBezTo>
                    <a:pt x="3298488" y="441632"/>
                    <a:pt x="3301028" y="432147"/>
                    <a:pt x="3299758" y="422661"/>
                  </a:cubicBezTo>
                  <a:cubicBezTo>
                    <a:pt x="3299758" y="413905"/>
                    <a:pt x="3298488" y="404784"/>
                    <a:pt x="3297218" y="396028"/>
                  </a:cubicBezTo>
                  <a:cubicBezTo>
                    <a:pt x="3292138" y="382529"/>
                    <a:pt x="3280708" y="103067"/>
                    <a:pt x="3280708" y="89568"/>
                  </a:cubicBezTo>
                  <a:cubicBezTo>
                    <a:pt x="3278168" y="78258"/>
                    <a:pt x="3275628" y="66584"/>
                    <a:pt x="3273088" y="55274"/>
                  </a:cubicBezTo>
                  <a:cubicBezTo>
                    <a:pt x="3271818" y="44450"/>
                    <a:pt x="3270548" y="43180"/>
                    <a:pt x="3253051" y="41910"/>
                  </a:cubicBezTo>
                  <a:cubicBezTo>
                    <a:pt x="3245403" y="41910"/>
                    <a:pt x="3240304" y="41910"/>
                    <a:pt x="3232655" y="40640"/>
                  </a:cubicBezTo>
                  <a:cubicBezTo>
                    <a:pt x="3168917" y="36830"/>
                    <a:pt x="3102630" y="31750"/>
                    <a:pt x="3038892" y="30480"/>
                  </a:cubicBezTo>
                  <a:cubicBezTo>
                    <a:pt x="2883372" y="26670"/>
                    <a:pt x="2725302" y="25400"/>
                    <a:pt x="2569782" y="22860"/>
                  </a:cubicBezTo>
                  <a:lnTo>
                    <a:pt x="2386217" y="22860"/>
                  </a:lnTo>
                  <a:cubicBezTo>
                    <a:pt x="2304633" y="22860"/>
                    <a:pt x="2223049" y="22860"/>
                    <a:pt x="2144014" y="24130"/>
                  </a:cubicBezTo>
                  <a:cubicBezTo>
                    <a:pt x="2075177" y="25400"/>
                    <a:pt x="915149" y="29210"/>
                    <a:pt x="846312" y="29210"/>
                  </a:cubicBezTo>
                  <a:cubicBezTo>
                    <a:pt x="734134" y="29210"/>
                    <a:pt x="621955" y="26670"/>
                    <a:pt x="509777" y="33020"/>
                  </a:cubicBezTo>
                  <a:cubicBezTo>
                    <a:pt x="451138" y="36830"/>
                    <a:pt x="395049" y="36830"/>
                    <a:pt x="338960" y="38100"/>
                  </a:cubicBezTo>
                  <a:cubicBezTo>
                    <a:pt x="242078" y="41910"/>
                    <a:pt x="145197" y="45720"/>
                    <a:pt x="48315" y="50800"/>
                  </a:cubicBezTo>
                  <a:cubicBezTo>
                    <a:pt x="33235" y="50800"/>
                    <a:pt x="30695" y="52355"/>
                    <a:pt x="29425" y="56733"/>
                  </a:cubicBezTo>
                  <a:cubicBezTo>
                    <a:pt x="28155" y="63300"/>
                    <a:pt x="28155" y="69867"/>
                    <a:pt x="26885" y="76434"/>
                  </a:cubicBezTo>
                  <a:cubicBezTo>
                    <a:pt x="25615" y="87379"/>
                    <a:pt x="23075" y="97959"/>
                    <a:pt x="21805" y="108904"/>
                  </a:cubicBezTo>
                  <a:cubicBezTo>
                    <a:pt x="16725" y="120579"/>
                    <a:pt x="23075" y="405879"/>
                    <a:pt x="25615" y="417553"/>
                  </a:cubicBezTo>
                  <a:cubicBezTo>
                    <a:pt x="25615" y="429958"/>
                    <a:pt x="25615" y="442727"/>
                    <a:pt x="26885" y="455131"/>
                  </a:cubicBezTo>
                  <a:cubicBezTo>
                    <a:pt x="26885" y="464252"/>
                    <a:pt x="29425" y="473373"/>
                    <a:pt x="29425" y="482494"/>
                  </a:cubicBezTo>
                  <a:cubicBezTo>
                    <a:pt x="29425" y="492344"/>
                    <a:pt x="29425" y="502195"/>
                    <a:pt x="28155" y="513363"/>
                  </a:cubicBezTo>
                  <a:lnTo>
                    <a:pt x="28155" y="523524"/>
                  </a:lnTo>
                  <a:cubicBezTo>
                    <a:pt x="28155" y="533684"/>
                    <a:pt x="31965" y="537494"/>
                    <a:pt x="40855" y="537494"/>
                  </a:cubicBezTo>
                  <a:cubicBezTo>
                    <a:pt x="71261" y="537494"/>
                    <a:pt x="106954" y="538763"/>
                    <a:pt x="140098" y="538763"/>
                  </a:cubicBezTo>
                  <a:cubicBezTo>
                    <a:pt x="188539" y="538763"/>
                    <a:pt x="239529" y="536224"/>
                    <a:pt x="287970" y="538763"/>
                  </a:cubicBezTo>
                  <a:cubicBezTo>
                    <a:pt x="367004" y="542574"/>
                    <a:pt x="446039" y="545113"/>
                    <a:pt x="525074" y="543844"/>
                  </a:cubicBezTo>
                  <a:cubicBezTo>
                    <a:pt x="576064" y="542574"/>
                    <a:pt x="624505" y="545113"/>
                    <a:pt x="675495" y="545113"/>
                  </a:cubicBezTo>
                  <a:cubicBezTo>
                    <a:pt x="749431" y="545113"/>
                    <a:pt x="823367" y="543844"/>
                    <a:pt x="897303" y="545113"/>
                  </a:cubicBezTo>
                  <a:cubicBezTo>
                    <a:pt x="1006932" y="546384"/>
                    <a:pt x="2210301" y="536224"/>
                    <a:pt x="2322480" y="538763"/>
                  </a:cubicBezTo>
                  <a:cubicBezTo>
                    <a:pt x="2370920" y="540034"/>
                    <a:pt x="2419361" y="541304"/>
                    <a:pt x="2465252" y="541304"/>
                  </a:cubicBezTo>
                  <a:cubicBezTo>
                    <a:pt x="2549386" y="543844"/>
                    <a:pt x="2630970" y="540034"/>
                    <a:pt x="2715104" y="543844"/>
                  </a:cubicBezTo>
                  <a:cubicBezTo>
                    <a:pt x="2783941" y="546384"/>
                    <a:pt x="2852778" y="546384"/>
                    <a:pt x="2921615" y="548924"/>
                  </a:cubicBezTo>
                  <a:cubicBezTo>
                    <a:pt x="3023595" y="552734"/>
                    <a:pt x="3125576" y="555274"/>
                    <a:pt x="3227556" y="556544"/>
                  </a:cubicBezTo>
                  <a:cubicBezTo>
                    <a:pt x="3260388" y="556544"/>
                    <a:pt x="3278168" y="555274"/>
                    <a:pt x="3298488" y="55527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839311" y="2156045"/>
            <a:ext cx="4609378" cy="52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7"/>
              </a:lnSpc>
            </a:pPr>
            <a:r>
              <a:rPr lang="en-US" sz="32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Functions of Language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56859" y="898389"/>
            <a:ext cx="657428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76"/>
              </a:lnSpc>
              <a:spcBef>
                <a:spcPct val="0"/>
              </a:spcBef>
            </a:pPr>
            <a:r>
              <a:rPr lang="en-US" sz="5400" spc="77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SAVIGNON (1983)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78676" y="6443786"/>
            <a:ext cx="2618533" cy="707089"/>
            <a:chOff x="0" y="0"/>
            <a:chExt cx="1451922" cy="392066"/>
          </a:xfrm>
        </p:grpSpPr>
        <p:sp>
          <p:nvSpPr>
            <p:cNvPr id="15" name="Freeform 15"/>
            <p:cNvSpPr/>
            <p:nvPr/>
          </p:nvSpPr>
          <p:spPr>
            <a:xfrm>
              <a:off x="39977" y="45156"/>
              <a:ext cx="1411945" cy="346205"/>
            </a:xfrm>
            <a:custGeom>
              <a:avLst/>
              <a:gdLst/>
              <a:ahLst/>
              <a:cxnLst/>
              <a:rect l="l" t="t" r="r" b="b"/>
              <a:pathLst>
                <a:path w="1411945" h="346205">
                  <a:moveTo>
                    <a:pt x="663" y="316430"/>
                  </a:moveTo>
                  <a:cubicBezTo>
                    <a:pt x="-1877" y="325320"/>
                    <a:pt x="3203" y="331670"/>
                    <a:pt x="10490" y="332940"/>
                  </a:cubicBezTo>
                  <a:cubicBezTo>
                    <a:pt x="18781" y="334210"/>
                    <a:pt x="26035" y="334210"/>
                    <a:pt x="34326" y="334210"/>
                  </a:cubicBezTo>
                  <a:cubicBezTo>
                    <a:pt x="67489" y="335480"/>
                    <a:pt x="100651" y="335480"/>
                    <a:pt x="134851" y="336750"/>
                  </a:cubicBezTo>
                  <a:cubicBezTo>
                    <a:pt x="153505" y="338020"/>
                    <a:pt x="172159" y="339290"/>
                    <a:pt x="189776" y="340560"/>
                  </a:cubicBezTo>
                  <a:cubicBezTo>
                    <a:pt x="220867" y="341830"/>
                    <a:pt x="250920" y="341830"/>
                    <a:pt x="282011" y="343100"/>
                  </a:cubicBezTo>
                  <a:cubicBezTo>
                    <a:pt x="294447" y="343100"/>
                    <a:pt x="305846" y="343100"/>
                    <a:pt x="318282" y="341830"/>
                  </a:cubicBezTo>
                  <a:cubicBezTo>
                    <a:pt x="323464" y="341830"/>
                    <a:pt x="329682" y="340560"/>
                    <a:pt x="334864" y="340560"/>
                  </a:cubicBezTo>
                  <a:cubicBezTo>
                    <a:pt x="355591" y="341830"/>
                    <a:pt x="770126" y="332940"/>
                    <a:pt x="790853" y="334210"/>
                  </a:cubicBezTo>
                  <a:cubicBezTo>
                    <a:pt x="819870" y="335480"/>
                    <a:pt x="899668" y="335480"/>
                    <a:pt x="928685" y="335480"/>
                  </a:cubicBezTo>
                  <a:cubicBezTo>
                    <a:pt x="940085" y="335480"/>
                    <a:pt x="950449" y="334210"/>
                    <a:pt x="961848" y="334210"/>
                  </a:cubicBezTo>
                  <a:lnTo>
                    <a:pt x="1017811" y="338020"/>
                  </a:lnTo>
                  <a:cubicBezTo>
                    <a:pt x="1058228" y="340560"/>
                    <a:pt x="1097609" y="338020"/>
                    <a:pt x="1138026" y="341830"/>
                  </a:cubicBezTo>
                  <a:cubicBezTo>
                    <a:pt x="1205388" y="346910"/>
                    <a:pt x="1273786" y="340560"/>
                    <a:pt x="1348445" y="345640"/>
                  </a:cubicBezTo>
                  <a:cubicBezTo>
                    <a:pt x="1368765" y="346910"/>
                    <a:pt x="1389085" y="345640"/>
                    <a:pt x="1411945" y="345640"/>
                  </a:cubicBezTo>
                  <a:lnTo>
                    <a:pt x="1411945" y="285950"/>
                  </a:lnTo>
                  <a:cubicBezTo>
                    <a:pt x="1410675" y="251751"/>
                    <a:pt x="1409405" y="242201"/>
                    <a:pt x="1409405" y="232053"/>
                  </a:cubicBezTo>
                  <a:cubicBezTo>
                    <a:pt x="1409405" y="220314"/>
                    <a:pt x="1413215" y="208376"/>
                    <a:pt x="1406865" y="196637"/>
                  </a:cubicBezTo>
                  <a:cubicBezTo>
                    <a:pt x="1399245" y="188877"/>
                    <a:pt x="1387815" y="35869"/>
                    <a:pt x="1387815" y="28109"/>
                  </a:cubicBezTo>
                  <a:cubicBezTo>
                    <a:pt x="1385275" y="22737"/>
                    <a:pt x="1384005" y="17166"/>
                    <a:pt x="1381465" y="11794"/>
                  </a:cubicBezTo>
                  <a:cubicBezTo>
                    <a:pt x="1381465" y="10202"/>
                    <a:pt x="1380195" y="8610"/>
                    <a:pt x="1378925" y="5644"/>
                  </a:cubicBezTo>
                  <a:cubicBezTo>
                    <a:pt x="1368765" y="3104"/>
                    <a:pt x="1359875" y="1834"/>
                    <a:pt x="1349715" y="564"/>
                  </a:cubicBezTo>
                  <a:cubicBezTo>
                    <a:pt x="1342095" y="-706"/>
                    <a:pt x="1334475" y="564"/>
                    <a:pt x="1328125" y="564"/>
                  </a:cubicBezTo>
                  <a:lnTo>
                    <a:pt x="5308" y="5644"/>
                  </a:lnTo>
                  <a:lnTo>
                    <a:pt x="663" y="316430"/>
                  </a:lnTo>
                  <a:close/>
                </a:path>
              </a:pathLst>
            </a:custGeom>
            <a:solidFill>
              <a:srgbClr val="FCFCF8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1430" y="16510"/>
              <a:ext cx="1390962" cy="337456"/>
            </a:xfrm>
            <a:custGeom>
              <a:avLst/>
              <a:gdLst/>
              <a:ahLst/>
              <a:cxnLst/>
              <a:rect l="l" t="t" r="r" b="b"/>
              <a:pathLst>
                <a:path w="1390962" h="337456">
                  <a:moveTo>
                    <a:pt x="1390962" y="337456"/>
                  </a:moveTo>
                  <a:lnTo>
                    <a:pt x="0" y="329836"/>
                  </a:lnTo>
                  <a:lnTo>
                    <a:pt x="0" y="123609"/>
                  </a:lnTo>
                  <a:lnTo>
                    <a:pt x="7620" y="20320"/>
                  </a:lnTo>
                  <a:lnTo>
                    <a:pt x="689857" y="0"/>
                  </a:lnTo>
                  <a:lnTo>
                    <a:pt x="1369372" y="8890"/>
                  </a:lnTo>
                  <a:close/>
                </a:path>
              </a:pathLst>
            </a:custGeom>
            <a:solidFill>
              <a:srgbClr val="9CF2F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215" y="0"/>
              <a:ext cx="1415307" cy="363420"/>
            </a:xfrm>
            <a:custGeom>
              <a:avLst/>
              <a:gdLst/>
              <a:ahLst/>
              <a:cxnLst/>
              <a:rect l="l" t="t" r="r" b="b"/>
              <a:pathLst>
                <a:path w="1415307" h="363420">
                  <a:moveTo>
                    <a:pt x="1382287" y="21590"/>
                  </a:moveTo>
                  <a:cubicBezTo>
                    <a:pt x="1383557" y="34290"/>
                    <a:pt x="1383557" y="44450"/>
                    <a:pt x="1384827" y="52373"/>
                  </a:cubicBezTo>
                  <a:cubicBezTo>
                    <a:pt x="1387367" y="57746"/>
                    <a:pt x="1388637" y="63317"/>
                    <a:pt x="1391177" y="68689"/>
                  </a:cubicBezTo>
                  <a:cubicBezTo>
                    <a:pt x="1391177" y="76449"/>
                    <a:pt x="1403877" y="229456"/>
                    <a:pt x="1410227" y="237216"/>
                  </a:cubicBezTo>
                  <a:cubicBezTo>
                    <a:pt x="1416577" y="248955"/>
                    <a:pt x="1412767" y="260894"/>
                    <a:pt x="1412767" y="272633"/>
                  </a:cubicBezTo>
                  <a:cubicBezTo>
                    <a:pt x="1412767" y="282979"/>
                    <a:pt x="1414037" y="292530"/>
                    <a:pt x="1415307" y="303166"/>
                  </a:cubicBezTo>
                  <a:lnTo>
                    <a:pt x="1415307" y="362856"/>
                  </a:lnTo>
                  <a:cubicBezTo>
                    <a:pt x="1392447" y="362856"/>
                    <a:pt x="1372127" y="364126"/>
                    <a:pt x="1351807" y="362856"/>
                  </a:cubicBezTo>
                  <a:cubicBezTo>
                    <a:pt x="1283924" y="357776"/>
                    <a:pt x="1215526" y="364126"/>
                    <a:pt x="1148164" y="359046"/>
                  </a:cubicBezTo>
                  <a:cubicBezTo>
                    <a:pt x="1107747" y="355236"/>
                    <a:pt x="1068366" y="357776"/>
                    <a:pt x="1027949" y="355236"/>
                  </a:cubicBezTo>
                  <a:lnTo>
                    <a:pt x="971986" y="351426"/>
                  </a:lnTo>
                  <a:cubicBezTo>
                    <a:pt x="960587" y="351426"/>
                    <a:pt x="950223" y="352696"/>
                    <a:pt x="938824" y="352696"/>
                  </a:cubicBezTo>
                  <a:cubicBezTo>
                    <a:pt x="909806" y="351426"/>
                    <a:pt x="830008" y="352696"/>
                    <a:pt x="800991" y="351426"/>
                  </a:cubicBezTo>
                  <a:cubicBezTo>
                    <a:pt x="780264" y="350156"/>
                    <a:pt x="365729" y="359046"/>
                    <a:pt x="345002" y="357776"/>
                  </a:cubicBezTo>
                  <a:cubicBezTo>
                    <a:pt x="339820" y="357776"/>
                    <a:pt x="333602" y="359046"/>
                    <a:pt x="328421" y="359046"/>
                  </a:cubicBezTo>
                  <a:cubicBezTo>
                    <a:pt x="315984" y="359046"/>
                    <a:pt x="304585" y="360316"/>
                    <a:pt x="292149" y="360316"/>
                  </a:cubicBezTo>
                  <a:cubicBezTo>
                    <a:pt x="261059" y="360316"/>
                    <a:pt x="231005" y="359046"/>
                    <a:pt x="199915" y="357776"/>
                  </a:cubicBezTo>
                  <a:cubicBezTo>
                    <a:pt x="181261" y="356506"/>
                    <a:pt x="162606" y="355236"/>
                    <a:pt x="144989" y="353966"/>
                  </a:cubicBezTo>
                  <a:cubicBezTo>
                    <a:pt x="111826" y="352696"/>
                    <a:pt x="78663" y="351426"/>
                    <a:pt x="44464" y="351426"/>
                  </a:cubicBezTo>
                  <a:cubicBezTo>
                    <a:pt x="34505" y="351426"/>
                    <a:pt x="25615" y="351426"/>
                    <a:pt x="15455" y="350156"/>
                  </a:cubicBezTo>
                  <a:cubicBezTo>
                    <a:pt x="6565" y="348886"/>
                    <a:pt x="1485" y="342536"/>
                    <a:pt x="4025" y="333646"/>
                  </a:cubicBezTo>
                  <a:cubicBezTo>
                    <a:pt x="12915" y="302478"/>
                    <a:pt x="9105" y="297504"/>
                    <a:pt x="7835" y="292331"/>
                  </a:cubicBezTo>
                  <a:cubicBezTo>
                    <a:pt x="6565" y="281785"/>
                    <a:pt x="2755" y="271439"/>
                    <a:pt x="4025" y="260894"/>
                  </a:cubicBezTo>
                  <a:cubicBezTo>
                    <a:pt x="1485" y="247762"/>
                    <a:pt x="-3595" y="85203"/>
                    <a:pt x="4025" y="71873"/>
                  </a:cubicBezTo>
                  <a:cubicBezTo>
                    <a:pt x="5295" y="69286"/>
                    <a:pt x="4025" y="66500"/>
                    <a:pt x="5295" y="63914"/>
                  </a:cubicBezTo>
                  <a:cubicBezTo>
                    <a:pt x="6565" y="59735"/>
                    <a:pt x="9105" y="55159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2755" y="30480"/>
                    <a:pt x="69336" y="29210"/>
                  </a:cubicBezTo>
                  <a:cubicBezTo>
                    <a:pt x="97317" y="25400"/>
                    <a:pt x="125298" y="22860"/>
                    <a:pt x="154316" y="20320"/>
                  </a:cubicBezTo>
                  <a:cubicBezTo>
                    <a:pt x="174006" y="17780"/>
                    <a:pt x="193697" y="16510"/>
                    <a:pt x="212351" y="13970"/>
                  </a:cubicBezTo>
                  <a:cubicBezTo>
                    <a:pt x="231005" y="11430"/>
                    <a:pt x="250695" y="8890"/>
                    <a:pt x="269349" y="8890"/>
                  </a:cubicBezTo>
                  <a:cubicBezTo>
                    <a:pt x="290076" y="7620"/>
                    <a:pt x="310803" y="10160"/>
                    <a:pt x="331530" y="8890"/>
                  </a:cubicBezTo>
                  <a:cubicBezTo>
                    <a:pt x="357438" y="8890"/>
                    <a:pt x="826899" y="6350"/>
                    <a:pt x="852808" y="5080"/>
                  </a:cubicBezTo>
                  <a:cubicBezTo>
                    <a:pt x="877680" y="3810"/>
                    <a:pt x="902552" y="2540"/>
                    <a:pt x="928460" y="2540"/>
                  </a:cubicBezTo>
                  <a:cubicBezTo>
                    <a:pt x="970950" y="1270"/>
                    <a:pt x="1012404" y="0"/>
                    <a:pt x="1054893" y="0"/>
                  </a:cubicBezTo>
                  <a:cubicBezTo>
                    <a:pt x="1072511" y="0"/>
                    <a:pt x="1091165" y="2540"/>
                    <a:pt x="1108783" y="2540"/>
                  </a:cubicBezTo>
                  <a:cubicBezTo>
                    <a:pt x="1157491" y="3810"/>
                    <a:pt x="1207235" y="5080"/>
                    <a:pt x="1255943" y="7620"/>
                  </a:cubicBezTo>
                  <a:cubicBezTo>
                    <a:pt x="1281851" y="8890"/>
                    <a:pt x="1307760" y="12700"/>
                    <a:pt x="1333668" y="16510"/>
                  </a:cubicBezTo>
                  <a:lnTo>
                    <a:pt x="1351807" y="16510"/>
                  </a:lnTo>
                  <a:cubicBezTo>
                    <a:pt x="1363237" y="17780"/>
                    <a:pt x="1372127" y="20320"/>
                    <a:pt x="1382287" y="21590"/>
                  </a:cubicBezTo>
                  <a:close/>
                  <a:moveTo>
                    <a:pt x="1392447" y="346346"/>
                  </a:moveTo>
                  <a:cubicBezTo>
                    <a:pt x="1393717" y="329836"/>
                    <a:pt x="1394987" y="317136"/>
                    <a:pt x="1394987" y="304436"/>
                  </a:cubicBezTo>
                  <a:cubicBezTo>
                    <a:pt x="1393717" y="291535"/>
                    <a:pt x="1392447" y="280990"/>
                    <a:pt x="1392447" y="269648"/>
                  </a:cubicBezTo>
                  <a:cubicBezTo>
                    <a:pt x="1392447" y="264475"/>
                    <a:pt x="1394987" y="259302"/>
                    <a:pt x="1393717" y="254129"/>
                  </a:cubicBezTo>
                  <a:cubicBezTo>
                    <a:pt x="1393717" y="249353"/>
                    <a:pt x="1392447" y="244379"/>
                    <a:pt x="1391177" y="239604"/>
                  </a:cubicBezTo>
                  <a:cubicBezTo>
                    <a:pt x="1386097" y="232242"/>
                    <a:pt x="1374667" y="79831"/>
                    <a:pt x="1374667" y="72469"/>
                  </a:cubicBezTo>
                  <a:cubicBezTo>
                    <a:pt x="1372127" y="66301"/>
                    <a:pt x="1369587" y="59934"/>
                    <a:pt x="1367047" y="53766"/>
                  </a:cubicBezTo>
                  <a:cubicBezTo>
                    <a:pt x="1365777" y="44450"/>
                    <a:pt x="1364507" y="43180"/>
                    <a:pt x="1348177" y="41910"/>
                  </a:cubicBezTo>
                  <a:cubicBezTo>
                    <a:pt x="1345068" y="41910"/>
                    <a:pt x="1342995" y="41910"/>
                    <a:pt x="1339886" y="40640"/>
                  </a:cubicBezTo>
                  <a:cubicBezTo>
                    <a:pt x="1313978" y="36830"/>
                    <a:pt x="1287033" y="31750"/>
                    <a:pt x="1261125" y="30480"/>
                  </a:cubicBezTo>
                  <a:cubicBezTo>
                    <a:pt x="1197908" y="26670"/>
                    <a:pt x="1133655" y="25400"/>
                    <a:pt x="1070439" y="22860"/>
                  </a:cubicBezTo>
                  <a:lnTo>
                    <a:pt x="995822" y="22860"/>
                  </a:lnTo>
                  <a:cubicBezTo>
                    <a:pt x="962659" y="22860"/>
                    <a:pt x="929497" y="22860"/>
                    <a:pt x="897370" y="24130"/>
                  </a:cubicBezTo>
                  <a:cubicBezTo>
                    <a:pt x="869389" y="25400"/>
                    <a:pt x="397855" y="29210"/>
                    <a:pt x="369874" y="29210"/>
                  </a:cubicBezTo>
                  <a:cubicBezTo>
                    <a:pt x="324275" y="29210"/>
                    <a:pt x="278676" y="26670"/>
                    <a:pt x="233077" y="33020"/>
                  </a:cubicBezTo>
                  <a:cubicBezTo>
                    <a:pt x="209242" y="36830"/>
                    <a:pt x="186442" y="36830"/>
                    <a:pt x="163643" y="38100"/>
                  </a:cubicBezTo>
                  <a:cubicBezTo>
                    <a:pt x="124262" y="41910"/>
                    <a:pt x="84881" y="45720"/>
                    <a:pt x="45500" y="50800"/>
                  </a:cubicBezTo>
                  <a:cubicBezTo>
                    <a:pt x="33235" y="50800"/>
                    <a:pt x="30695" y="52175"/>
                    <a:pt x="29425" y="54562"/>
                  </a:cubicBezTo>
                  <a:cubicBezTo>
                    <a:pt x="28155" y="58144"/>
                    <a:pt x="28155" y="61725"/>
                    <a:pt x="26885" y="65307"/>
                  </a:cubicBezTo>
                  <a:cubicBezTo>
                    <a:pt x="25615" y="71276"/>
                    <a:pt x="23075" y="77046"/>
                    <a:pt x="21805" y="83015"/>
                  </a:cubicBezTo>
                  <a:cubicBezTo>
                    <a:pt x="16725" y="89382"/>
                    <a:pt x="23075" y="244976"/>
                    <a:pt x="25615" y="251343"/>
                  </a:cubicBezTo>
                  <a:cubicBezTo>
                    <a:pt x="25615" y="258108"/>
                    <a:pt x="25615" y="265072"/>
                    <a:pt x="26885" y="271837"/>
                  </a:cubicBezTo>
                  <a:cubicBezTo>
                    <a:pt x="26885" y="276811"/>
                    <a:pt x="29425" y="281785"/>
                    <a:pt x="29425" y="286760"/>
                  </a:cubicBezTo>
                  <a:cubicBezTo>
                    <a:pt x="29425" y="292132"/>
                    <a:pt x="29425" y="297504"/>
                    <a:pt x="28155" y="304436"/>
                  </a:cubicBezTo>
                  <a:lnTo>
                    <a:pt x="28155" y="314596"/>
                  </a:lnTo>
                  <a:cubicBezTo>
                    <a:pt x="28155" y="324756"/>
                    <a:pt x="31965" y="328566"/>
                    <a:pt x="40855" y="328566"/>
                  </a:cubicBezTo>
                  <a:cubicBezTo>
                    <a:pt x="54827" y="328566"/>
                    <a:pt x="69336" y="329836"/>
                    <a:pt x="82808" y="329836"/>
                  </a:cubicBezTo>
                  <a:cubicBezTo>
                    <a:pt x="102499" y="329836"/>
                    <a:pt x="123226" y="327296"/>
                    <a:pt x="142916" y="329836"/>
                  </a:cubicBezTo>
                  <a:cubicBezTo>
                    <a:pt x="175043" y="333646"/>
                    <a:pt x="207169" y="336186"/>
                    <a:pt x="239296" y="334916"/>
                  </a:cubicBezTo>
                  <a:cubicBezTo>
                    <a:pt x="260022" y="333646"/>
                    <a:pt x="279713" y="336186"/>
                    <a:pt x="300439" y="336186"/>
                  </a:cubicBezTo>
                  <a:cubicBezTo>
                    <a:pt x="330493" y="336186"/>
                    <a:pt x="360547" y="334916"/>
                    <a:pt x="390601" y="336186"/>
                  </a:cubicBezTo>
                  <a:cubicBezTo>
                    <a:pt x="435163" y="337456"/>
                    <a:pt x="924315" y="327296"/>
                    <a:pt x="969914" y="329836"/>
                  </a:cubicBezTo>
                  <a:cubicBezTo>
                    <a:pt x="989604" y="331106"/>
                    <a:pt x="1009295" y="332376"/>
                    <a:pt x="1027949" y="332376"/>
                  </a:cubicBezTo>
                  <a:cubicBezTo>
                    <a:pt x="1062148" y="334916"/>
                    <a:pt x="1095311" y="331106"/>
                    <a:pt x="1129510" y="334916"/>
                  </a:cubicBezTo>
                  <a:cubicBezTo>
                    <a:pt x="1157491" y="337456"/>
                    <a:pt x="1185472" y="337456"/>
                    <a:pt x="1213453" y="339996"/>
                  </a:cubicBezTo>
                  <a:cubicBezTo>
                    <a:pt x="1254907" y="343806"/>
                    <a:pt x="1296360" y="346346"/>
                    <a:pt x="1337814" y="347616"/>
                  </a:cubicBezTo>
                  <a:cubicBezTo>
                    <a:pt x="1354347" y="347616"/>
                    <a:pt x="1372127" y="346346"/>
                    <a:pt x="1392447" y="34634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599440" y="6666899"/>
            <a:ext cx="2102494" cy="375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8"/>
              </a:lnSpc>
              <a:spcBef>
                <a:spcPct val="0"/>
              </a:spcBef>
            </a:pPr>
            <a:r>
              <a:rPr lang="en-US" sz="324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Listening </a:t>
            </a:r>
          </a:p>
        </p:txBody>
      </p:sp>
      <p:sp>
        <p:nvSpPr>
          <p:cNvPr id="19" name="Freeform 19"/>
          <p:cNvSpPr/>
          <p:nvPr/>
        </p:nvSpPr>
        <p:spPr>
          <a:xfrm rot="-2700000" flipV="1">
            <a:off x="1860522" y="5226760"/>
            <a:ext cx="802634" cy="832087"/>
          </a:xfrm>
          <a:custGeom>
            <a:avLst/>
            <a:gdLst/>
            <a:ahLst/>
            <a:cxnLst/>
            <a:rect l="l" t="t" r="r" b="b"/>
            <a:pathLst>
              <a:path w="802634" h="832087">
                <a:moveTo>
                  <a:pt x="0" y="832087"/>
                </a:moveTo>
                <a:lnTo>
                  <a:pt x="802635" y="832087"/>
                </a:lnTo>
                <a:lnTo>
                  <a:pt x="802635" y="0"/>
                </a:lnTo>
                <a:lnTo>
                  <a:pt x="0" y="0"/>
                </a:lnTo>
                <a:lnTo>
                  <a:pt x="0" y="83208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53265"/>
            </a:stretch>
          </a:blipFill>
        </p:spPr>
      </p:sp>
      <p:sp>
        <p:nvSpPr>
          <p:cNvPr id="20" name="Freeform 20"/>
          <p:cNvSpPr/>
          <p:nvPr/>
        </p:nvSpPr>
        <p:spPr>
          <a:xfrm rot="2700000" flipH="1" flipV="1">
            <a:off x="15936411" y="4863661"/>
            <a:ext cx="908456" cy="941791"/>
          </a:xfrm>
          <a:custGeom>
            <a:avLst/>
            <a:gdLst/>
            <a:ahLst/>
            <a:cxnLst/>
            <a:rect l="l" t="t" r="r" b="b"/>
            <a:pathLst>
              <a:path w="908456" h="941791">
                <a:moveTo>
                  <a:pt x="908456" y="941791"/>
                </a:moveTo>
                <a:lnTo>
                  <a:pt x="0" y="941791"/>
                </a:lnTo>
                <a:lnTo>
                  <a:pt x="0" y="0"/>
                </a:lnTo>
                <a:lnTo>
                  <a:pt x="908456" y="0"/>
                </a:lnTo>
                <a:lnTo>
                  <a:pt x="908456" y="94179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53265"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2223609" y="3506313"/>
            <a:ext cx="3471980" cy="1419310"/>
            <a:chOff x="0" y="0"/>
            <a:chExt cx="2728314" cy="831829"/>
          </a:xfrm>
        </p:grpSpPr>
        <p:sp>
          <p:nvSpPr>
            <p:cNvPr id="22" name="Freeform 22"/>
            <p:cNvSpPr/>
            <p:nvPr/>
          </p:nvSpPr>
          <p:spPr>
            <a:xfrm>
              <a:off x="40012" y="45156"/>
              <a:ext cx="2688302" cy="785968"/>
            </a:xfrm>
            <a:custGeom>
              <a:avLst/>
              <a:gdLst/>
              <a:ahLst/>
              <a:cxnLst/>
              <a:rect l="l" t="t" r="r" b="b"/>
              <a:pathLst>
                <a:path w="2688302" h="785968">
                  <a:moveTo>
                    <a:pt x="628" y="756193"/>
                  </a:moveTo>
                  <a:cubicBezTo>
                    <a:pt x="-1912" y="765083"/>
                    <a:pt x="3168" y="771433"/>
                    <a:pt x="17407" y="772703"/>
                  </a:cubicBezTo>
                  <a:cubicBezTo>
                    <a:pt x="33804" y="773973"/>
                    <a:pt x="48151" y="773973"/>
                    <a:pt x="64549" y="773973"/>
                  </a:cubicBezTo>
                  <a:cubicBezTo>
                    <a:pt x="130137" y="775243"/>
                    <a:pt x="195726" y="775243"/>
                    <a:pt x="263364" y="776513"/>
                  </a:cubicBezTo>
                  <a:cubicBezTo>
                    <a:pt x="300257" y="777783"/>
                    <a:pt x="337151" y="779053"/>
                    <a:pt x="371995" y="780323"/>
                  </a:cubicBezTo>
                  <a:cubicBezTo>
                    <a:pt x="433484" y="781593"/>
                    <a:pt x="492924" y="781593"/>
                    <a:pt x="554413" y="782863"/>
                  </a:cubicBezTo>
                  <a:cubicBezTo>
                    <a:pt x="579009" y="782863"/>
                    <a:pt x="601555" y="782863"/>
                    <a:pt x="626151" y="781593"/>
                  </a:cubicBezTo>
                  <a:cubicBezTo>
                    <a:pt x="636399" y="781593"/>
                    <a:pt x="648697" y="780323"/>
                    <a:pt x="658945" y="780323"/>
                  </a:cubicBezTo>
                  <a:cubicBezTo>
                    <a:pt x="699938" y="781593"/>
                    <a:pt x="1519795" y="772703"/>
                    <a:pt x="1560788" y="773973"/>
                  </a:cubicBezTo>
                  <a:cubicBezTo>
                    <a:pt x="1618178" y="775243"/>
                    <a:pt x="1776001" y="775243"/>
                    <a:pt x="1833391" y="775243"/>
                  </a:cubicBezTo>
                  <a:cubicBezTo>
                    <a:pt x="1855937" y="775243"/>
                    <a:pt x="1876433" y="773973"/>
                    <a:pt x="1898979" y="773973"/>
                  </a:cubicBezTo>
                  <a:lnTo>
                    <a:pt x="2009660" y="777783"/>
                  </a:lnTo>
                  <a:cubicBezTo>
                    <a:pt x="2089596" y="780323"/>
                    <a:pt x="2167483" y="777783"/>
                    <a:pt x="2247419" y="781593"/>
                  </a:cubicBezTo>
                  <a:cubicBezTo>
                    <a:pt x="2380646" y="786673"/>
                    <a:pt x="2515922" y="780323"/>
                    <a:pt x="2624802" y="785403"/>
                  </a:cubicBezTo>
                  <a:cubicBezTo>
                    <a:pt x="2645122" y="786673"/>
                    <a:pt x="2665442" y="785403"/>
                    <a:pt x="2688302" y="785403"/>
                  </a:cubicBezTo>
                  <a:lnTo>
                    <a:pt x="2688302" y="725713"/>
                  </a:lnTo>
                  <a:cubicBezTo>
                    <a:pt x="2687032" y="681549"/>
                    <a:pt x="2685762" y="655241"/>
                    <a:pt x="2685762" y="627288"/>
                  </a:cubicBezTo>
                  <a:cubicBezTo>
                    <a:pt x="2685762" y="594951"/>
                    <a:pt x="2689572" y="562065"/>
                    <a:pt x="2683222" y="529728"/>
                  </a:cubicBezTo>
                  <a:cubicBezTo>
                    <a:pt x="2675602" y="508352"/>
                    <a:pt x="2664172" y="86871"/>
                    <a:pt x="2664172" y="65496"/>
                  </a:cubicBezTo>
                  <a:cubicBezTo>
                    <a:pt x="2661632" y="50698"/>
                    <a:pt x="2660362" y="35351"/>
                    <a:pt x="2657822" y="20553"/>
                  </a:cubicBezTo>
                  <a:cubicBezTo>
                    <a:pt x="2657822" y="16168"/>
                    <a:pt x="2656552" y="11783"/>
                    <a:pt x="2655282" y="5644"/>
                  </a:cubicBezTo>
                  <a:cubicBezTo>
                    <a:pt x="2645122" y="3104"/>
                    <a:pt x="2636232" y="1834"/>
                    <a:pt x="2626072" y="564"/>
                  </a:cubicBezTo>
                  <a:cubicBezTo>
                    <a:pt x="2618452" y="-706"/>
                    <a:pt x="2610832" y="564"/>
                    <a:pt x="2604482" y="564"/>
                  </a:cubicBezTo>
                  <a:lnTo>
                    <a:pt x="7158" y="5644"/>
                  </a:lnTo>
                  <a:lnTo>
                    <a:pt x="628" y="756193"/>
                  </a:lnTo>
                  <a:close/>
                </a:path>
              </a:pathLst>
            </a:custGeom>
            <a:solidFill>
              <a:srgbClr val="FCFCF8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11430" y="16510"/>
              <a:ext cx="2667354" cy="777219"/>
            </a:xfrm>
            <a:custGeom>
              <a:avLst/>
              <a:gdLst/>
              <a:ahLst/>
              <a:cxnLst/>
              <a:rect l="l" t="t" r="r" b="b"/>
              <a:pathLst>
                <a:path w="2667354" h="777219">
                  <a:moveTo>
                    <a:pt x="2667354" y="777219"/>
                  </a:moveTo>
                  <a:lnTo>
                    <a:pt x="0" y="769599"/>
                  </a:lnTo>
                  <a:lnTo>
                    <a:pt x="0" y="278300"/>
                  </a:lnTo>
                  <a:lnTo>
                    <a:pt x="7620" y="20320"/>
                  </a:lnTo>
                  <a:lnTo>
                    <a:pt x="1333165" y="0"/>
                  </a:lnTo>
                  <a:lnTo>
                    <a:pt x="2645764" y="8890"/>
                  </a:lnTo>
                  <a:close/>
                </a:path>
              </a:pathLst>
            </a:custGeom>
            <a:solidFill>
              <a:srgbClr val="9CF2FE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-215" y="0"/>
              <a:ext cx="2691698" cy="803183"/>
            </a:xfrm>
            <a:custGeom>
              <a:avLst/>
              <a:gdLst/>
              <a:ahLst/>
              <a:cxnLst/>
              <a:rect l="l" t="t" r="r" b="b"/>
              <a:pathLst>
                <a:path w="2691698" h="803183">
                  <a:moveTo>
                    <a:pt x="2658679" y="21590"/>
                  </a:moveTo>
                  <a:cubicBezTo>
                    <a:pt x="2659949" y="34290"/>
                    <a:pt x="2659949" y="44450"/>
                    <a:pt x="2661219" y="53103"/>
                  </a:cubicBezTo>
                  <a:cubicBezTo>
                    <a:pt x="2663759" y="67901"/>
                    <a:pt x="2665029" y="83247"/>
                    <a:pt x="2667569" y="98046"/>
                  </a:cubicBezTo>
                  <a:cubicBezTo>
                    <a:pt x="2667569" y="119421"/>
                    <a:pt x="2680269" y="540902"/>
                    <a:pt x="2686619" y="562278"/>
                  </a:cubicBezTo>
                  <a:cubicBezTo>
                    <a:pt x="2692969" y="594615"/>
                    <a:pt x="2689159" y="627501"/>
                    <a:pt x="2689159" y="659838"/>
                  </a:cubicBezTo>
                  <a:cubicBezTo>
                    <a:pt x="2689159" y="688339"/>
                    <a:pt x="2690429" y="714647"/>
                    <a:pt x="2691699" y="742929"/>
                  </a:cubicBezTo>
                  <a:lnTo>
                    <a:pt x="2691699" y="802619"/>
                  </a:lnTo>
                  <a:cubicBezTo>
                    <a:pt x="2668839" y="802619"/>
                    <a:pt x="2648519" y="803889"/>
                    <a:pt x="2628199" y="802619"/>
                  </a:cubicBezTo>
                  <a:cubicBezTo>
                    <a:pt x="2496709" y="797539"/>
                    <a:pt x="2361433" y="803889"/>
                    <a:pt x="2228206" y="798809"/>
                  </a:cubicBezTo>
                  <a:cubicBezTo>
                    <a:pt x="2148270" y="794999"/>
                    <a:pt x="2070384" y="797539"/>
                    <a:pt x="1990447" y="794999"/>
                  </a:cubicBezTo>
                  <a:lnTo>
                    <a:pt x="1879767" y="791189"/>
                  </a:lnTo>
                  <a:cubicBezTo>
                    <a:pt x="1857221" y="791189"/>
                    <a:pt x="1836724" y="792459"/>
                    <a:pt x="1814178" y="792459"/>
                  </a:cubicBezTo>
                  <a:cubicBezTo>
                    <a:pt x="1756788" y="791189"/>
                    <a:pt x="1598965" y="792459"/>
                    <a:pt x="1541576" y="791189"/>
                  </a:cubicBezTo>
                  <a:cubicBezTo>
                    <a:pt x="1500583" y="789919"/>
                    <a:pt x="680725" y="798809"/>
                    <a:pt x="639732" y="797539"/>
                  </a:cubicBezTo>
                  <a:cubicBezTo>
                    <a:pt x="629484" y="797539"/>
                    <a:pt x="617186" y="798809"/>
                    <a:pt x="606938" y="798809"/>
                  </a:cubicBezTo>
                  <a:cubicBezTo>
                    <a:pt x="582342" y="798809"/>
                    <a:pt x="559796" y="800079"/>
                    <a:pt x="535201" y="800079"/>
                  </a:cubicBezTo>
                  <a:cubicBezTo>
                    <a:pt x="473711" y="800079"/>
                    <a:pt x="414272" y="798809"/>
                    <a:pt x="352782" y="797539"/>
                  </a:cubicBezTo>
                  <a:cubicBezTo>
                    <a:pt x="315889" y="796269"/>
                    <a:pt x="278995" y="794999"/>
                    <a:pt x="244151" y="793729"/>
                  </a:cubicBezTo>
                  <a:cubicBezTo>
                    <a:pt x="178563" y="792459"/>
                    <a:pt x="112974" y="791189"/>
                    <a:pt x="45336" y="791189"/>
                  </a:cubicBezTo>
                  <a:cubicBezTo>
                    <a:pt x="34505" y="791189"/>
                    <a:pt x="25615" y="791189"/>
                    <a:pt x="15455" y="789919"/>
                  </a:cubicBezTo>
                  <a:cubicBezTo>
                    <a:pt x="6565" y="788649"/>
                    <a:pt x="1485" y="782299"/>
                    <a:pt x="4025" y="773409"/>
                  </a:cubicBezTo>
                  <a:cubicBezTo>
                    <a:pt x="12915" y="742051"/>
                    <a:pt x="9105" y="728349"/>
                    <a:pt x="7835" y="714099"/>
                  </a:cubicBezTo>
                  <a:cubicBezTo>
                    <a:pt x="6565" y="685050"/>
                    <a:pt x="2755" y="656549"/>
                    <a:pt x="4025" y="627501"/>
                  </a:cubicBezTo>
                  <a:cubicBezTo>
                    <a:pt x="1485" y="591327"/>
                    <a:pt x="-3595" y="143537"/>
                    <a:pt x="4025" y="106815"/>
                  </a:cubicBezTo>
                  <a:cubicBezTo>
                    <a:pt x="5295" y="99690"/>
                    <a:pt x="4025" y="92017"/>
                    <a:pt x="5295" y="84892"/>
                  </a:cubicBezTo>
                  <a:cubicBezTo>
                    <a:pt x="6565" y="73382"/>
                    <a:pt x="9105" y="60776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1733" y="30480"/>
                    <a:pt x="94527" y="29210"/>
                  </a:cubicBezTo>
                  <a:cubicBezTo>
                    <a:pt x="149868" y="25400"/>
                    <a:pt x="205208" y="22860"/>
                    <a:pt x="262598" y="20320"/>
                  </a:cubicBezTo>
                  <a:cubicBezTo>
                    <a:pt x="301541" y="17780"/>
                    <a:pt x="340484" y="16510"/>
                    <a:pt x="377378" y="13970"/>
                  </a:cubicBezTo>
                  <a:cubicBezTo>
                    <a:pt x="414272" y="11430"/>
                    <a:pt x="453215" y="8890"/>
                    <a:pt x="490108" y="8890"/>
                  </a:cubicBezTo>
                  <a:cubicBezTo>
                    <a:pt x="531101" y="7620"/>
                    <a:pt x="572094" y="10160"/>
                    <a:pt x="613087" y="8890"/>
                  </a:cubicBezTo>
                  <a:cubicBezTo>
                    <a:pt x="664328" y="8890"/>
                    <a:pt x="1592817" y="6350"/>
                    <a:pt x="1644058" y="5080"/>
                  </a:cubicBezTo>
                  <a:cubicBezTo>
                    <a:pt x="1693249" y="3810"/>
                    <a:pt x="1742441" y="2540"/>
                    <a:pt x="1793682" y="2540"/>
                  </a:cubicBezTo>
                  <a:cubicBezTo>
                    <a:pt x="1877717" y="1270"/>
                    <a:pt x="1959703" y="0"/>
                    <a:pt x="2043738" y="0"/>
                  </a:cubicBezTo>
                  <a:cubicBezTo>
                    <a:pt x="2078582" y="0"/>
                    <a:pt x="2115476" y="2540"/>
                    <a:pt x="2150320" y="2540"/>
                  </a:cubicBezTo>
                  <a:cubicBezTo>
                    <a:pt x="2246653" y="3810"/>
                    <a:pt x="2345036" y="5080"/>
                    <a:pt x="2441369" y="7620"/>
                  </a:cubicBezTo>
                  <a:cubicBezTo>
                    <a:pt x="2492610" y="8890"/>
                    <a:pt x="2543851" y="12700"/>
                    <a:pt x="2595092" y="16510"/>
                  </a:cubicBezTo>
                  <a:lnTo>
                    <a:pt x="2628199" y="16510"/>
                  </a:lnTo>
                  <a:cubicBezTo>
                    <a:pt x="2639629" y="17780"/>
                    <a:pt x="2648519" y="20320"/>
                    <a:pt x="2658679" y="21590"/>
                  </a:cubicBezTo>
                  <a:close/>
                  <a:moveTo>
                    <a:pt x="2668839" y="786109"/>
                  </a:moveTo>
                  <a:cubicBezTo>
                    <a:pt x="2670109" y="769599"/>
                    <a:pt x="2671379" y="756899"/>
                    <a:pt x="2671379" y="744199"/>
                  </a:cubicBezTo>
                  <a:cubicBezTo>
                    <a:pt x="2670109" y="711906"/>
                    <a:pt x="2668839" y="682858"/>
                    <a:pt x="2668839" y="651617"/>
                  </a:cubicBezTo>
                  <a:cubicBezTo>
                    <a:pt x="2668839" y="637366"/>
                    <a:pt x="2671379" y="623116"/>
                    <a:pt x="2670109" y="608866"/>
                  </a:cubicBezTo>
                  <a:cubicBezTo>
                    <a:pt x="2670109" y="595711"/>
                    <a:pt x="2668839" y="582009"/>
                    <a:pt x="2667569" y="568855"/>
                  </a:cubicBezTo>
                  <a:cubicBezTo>
                    <a:pt x="2662489" y="548576"/>
                    <a:pt x="2651059" y="128739"/>
                    <a:pt x="2651059" y="108460"/>
                  </a:cubicBezTo>
                  <a:cubicBezTo>
                    <a:pt x="2648519" y="91469"/>
                    <a:pt x="2645979" y="73930"/>
                    <a:pt x="2643439" y="56939"/>
                  </a:cubicBezTo>
                  <a:cubicBezTo>
                    <a:pt x="2642169" y="44450"/>
                    <a:pt x="2640899" y="43180"/>
                    <a:pt x="2623787" y="41910"/>
                  </a:cubicBezTo>
                  <a:cubicBezTo>
                    <a:pt x="2617638" y="41910"/>
                    <a:pt x="2613539" y="41910"/>
                    <a:pt x="2607390" y="40640"/>
                  </a:cubicBezTo>
                  <a:cubicBezTo>
                    <a:pt x="2556149" y="36830"/>
                    <a:pt x="2502858" y="31750"/>
                    <a:pt x="2451617" y="30480"/>
                  </a:cubicBezTo>
                  <a:cubicBezTo>
                    <a:pt x="2326589" y="26670"/>
                    <a:pt x="2199511" y="25400"/>
                    <a:pt x="2074483" y="22860"/>
                  </a:cubicBezTo>
                  <a:lnTo>
                    <a:pt x="1926909" y="22860"/>
                  </a:lnTo>
                  <a:cubicBezTo>
                    <a:pt x="1861320" y="22860"/>
                    <a:pt x="1795731" y="22860"/>
                    <a:pt x="1732192" y="24130"/>
                  </a:cubicBezTo>
                  <a:cubicBezTo>
                    <a:pt x="1676852" y="25400"/>
                    <a:pt x="744264" y="29210"/>
                    <a:pt x="688924" y="29210"/>
                  </a:cubicBezTo>
                  <a:cubicBezTo>
                    <a:pt x="598740" y="29210"/>
                    <a:pt x="508555" y="26670"/>
                    <a:pt x="418371" y="33020"/>
                  </a:cubicBezTo>
                  <a:cubicBezTo>
                    <a:pt x="371229" y="36830"/>
                    <a:pt x="326137" y="36830"/>
                    <a:pt x="281045" y="38100"/>
                  </a:cubicBezTo>
                  <a:cubicBezTo>
                    <a:pt x="203158" y="41910"/>
                    <a:pt x="125272" y="45720"/>
                    <a:pt x="47385" y="50800"/>
                  </a:cubicBezTo>
                  <a:cubicBezTo>
                    <a:pt x="33235" y="50800"/>
                    <a:pt x="30695" y="52554"/>
                    <a:pt x="29425" y="59132"/>
                  </a:cubicBezTo>
                  <a:cubicBezTo>
                    <a:pt x="28155" y="68997"/>
                    <a:pt x="28155" y="78863"/>
                    <a:pt x="26885" y="88728"/>
                  </a:cubicBezTo>
                  <a:cubicBezTo>
                    <a:pt x="25615" y="105171"/>
                    <a:pt x="23075" y="121066"/>
                    <a:pt x="21805" y="137508"/>
                  </a:cubicBezTo>
                  <a:cubicBezTo>
                    <a:pt x="16725" y="155047"/>
                    <a:pt x="23075" y="583653"/>
                    <a:pt x="25615" y="601192"/>
                  </a:cubicBezTo>
                  <a:cubicBezTo>
                    <a:pt x="25615" y="619827"/>
                    <a:pt x="25615" y="639011"/>
                    <a:pt x="26885" y="657646"/>
                  </a:cubicBezTo>
                  <a:cubicBezTo>
                    <a:pt x="26885" y="671348"/>
                    <a:pt x="29425" y="685050"/>
                    <a:pt x="29425" y="698752"/>
                  </a:cubicBezTo>
                  <a:cubicBezTo>
                    <a:pt x="29425" y="713551"/>
                    <a:pt x="29425" y="728349"/>
                    <a:pt x="28155" y="744199"/>
                  </a:cubicBezTo>
                  <a:lnTo>
                    <a:pt x="28155" y="754359"/>
                  </a:lnTo>
                  <a:cubicBezTo>
                    <a:pt x="28155" y="764519"/>
                    <a:pt x="31965" y="768329"/>
                    <a:pt x="40855" y="768329"/>
                  </a:cubicBezTo>
                  <a:cubicBezTo>
                    <a:pt x="65832" y="768329"/>
                    <a:pt x="94527" y="769599"/>
                    <a:pt x="121173" y="769599"/>
                  </a:cubicBezTo>
                  <a:cubicBezTo>
                    <a:pt x="160116" y="769599"/>
                    <a:pt x="201109" y="767059"/>
                    <a:pt x="240052" y="769599"/>
                  </a:cubicBezTo>
                  <a:cubicBezTo>
                    <a:pt x="303591" y="773409"/>
                    <a:pt x="367130" y="775949"/>
                    <a:pt x="430669" y="774679"/>
                  </a:cubicBezTo>
                  <a:cubicBezTo>
                    <a:pt x="471662" y="773409"/>
                    <a:pt x="510605" y="775949"/>
                    <a:pt x="551598" y="775949"/>
                  </a:cubicBezTo>
                  <a:cubicBezTo>
                    <a:pt x="611037" y="775949"/>
                    <a:pt x="670477" y="774679"/>
                    <a:pt x="729917" y="775949"/>
                  </a:cubicBezTo>
                  <a:cubicBezTo>
                    <a:pt x="818051" y="777219"/>
                    <a:pt x="1785483" y="767059"/>
                    <a:pt x="1875667" y="769599"/>
                  </a:cubicBezTo>
                  <a:cubicBezTo>
                    <a:pt x="1914611" y="770869"/>
                    <a:pt x="1953554" y="772139"/>
                    <a:pt x="1990447" y="772139"/>
                  </a:cubicBezTo>
                  <a:cubicBezTo>
                    <a:pt x="2058086" y="774679"/>
                    <a:pt x="2123674" y="770869"/>
                    <a:pt x="2191313" y="774679"/>
                  </a:cubicBezTo>
                  <a:cubicBezTo>
                    <a:pt x="2246653" y="777219"/>
                    <a:pt x="2301993" y="777219"/>
                    <a:pt x="2357334" y="779759"/>
                  </a:cubicBezTo>
                  <a:cubicBezTo>
                    <a:pt x="2439319" y="783569"/>
                    <a:pt x="2521305" y="786109"/>
                    <a:pt x="2603291" y="787379"/>
                  </a:cubicBezTo>
                  <a:cubicBezTo>
                    <a:pt x="2630739" y="787379"/>
                    <a:pt x="2648519" y="786109"/>
                    <a:pt x="2668839" y="78610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2438400" y="3651672"/>
            <a:ext cx="319415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119"/>
              </a:lnSpc>
              <a:spcBef>
                <a:spcPct val="0"/>
              </a:spcBef>
            </a:pPr>
            <a:r>
              <a:rPr lang="en-US" sz="365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Receptive Function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440391" y="3506312"/>
            <a:ext cx="4403794" cy="1558529"/>
            <a:chOff x="0" y="0"/>
            <a:chExt cx="2160128" cy="575905"/>
          </a:xfrm>
        </p:grpSpPr>
        <p:sp>
          <p:nvSpPr>
            <p:cNvPr id="27" name="Freeform 27"/>
            <p:cNvSpPr/>
            <p:nvPr/>
          </p:nvSpPr>
          <p:spPr>
            <a:xfrm>
              <a:off x="39998" y="45156"/>
              <a:ext cx="2120131" cy="530044"/>
            </a:xfrm>
            <a:custGeom>
              <a:avLst/>
              <a:gdLst/>
              <a:ahLst/>
              <a:cxnLst/>
              <a:rect l="l" t="t" r="r" b="b"/>
              <a:pathLst>
                <a:path w="2120131" h="530044">
                  <a:moveTo>
                    <a:pt x="642" y="500269"/>
                  </a:moveTo>
                  <a:cubicBezTo>
                    <a:pt x="-1898" y="509159"/>
                    <a:pt x="3182" y="515509"/>
                    <a:pt x="14326" y="516779"/>
                  </a:cubicBezTo>
                  <a:cubicBezTo>
                    <a:pt x="27115" y="518049"/>
                    <a:pt x="38305" y="518049"/>
                    <a:pt x="51093" y="518049"/>
                  </a:cubicBezTo>
                  <a:cubicBezTo>
                    <a:pt x="102248" y="519319"/>
                    <a:pt x="153402" y="519319"/>
                    <a:pt x="206155" y="520589"/>
                  </a:cubicBezTo>
                  <a:cubicBezTo>
                    <a:pt x="234929" y="521859"/>
                    <a:pt x="263703" y="523129"/>
                    <a:pt x="290879" y="524399"/>
                  </a:cubicBezTo>
                  <a:cubicBezTo>
                    <a:pt x="338836" y="525669"/>
                    <a:pt x="385195" y="525669"/>
                    <a:pt x="433152" y="526939"/>
                  </a:cubicBezTo>
                  <a:cubicBezTo>
                    <a:pt x="452335" y="526939"/>
                    <a:pt x="469919" y="526939"/>
                    <a:pt x="489102" y="525669"/>
                  </a:cubicBezTo>
                  <a:cubicBezTo>
                    <a:pt x="497095" y="525669"/>
                    <a:pt x="506686" y="524399"/>
                    <a:pt x="514679" y="524399"/>
                  </a:cubicBezTo>
                  <a:cubicBezTo>
                    <a:pt x="546650" y="525669"/>
                    <a:pt x="1186079" y="516779"/>
                    <a:pt x="1218050" y="518049"/>
                  </a:cubicBezTo>
                  <a:cubicBezTo>
                    <a:pt x="1262810" y="519319"/>
                    <a:pt x="1385900" y="519319"/>
                    <a:pt x="1430660" y="519319"/>
                  </a:cubicBezTo>
                  <a:cubicBezTo>
                    <a:pt x="1448244" y="519319"/>
                    <a:pt x="1464230" y="518049"/>
                    <a:pt x="1481814" y="518049"/>
                  </a:cubicBezTo>
                  <a:lnTo>
                    <a:pt x="1568137" y="521859"/>
                  </a:lnTo>
                  <a:cubicBezTo>
                    <a:pt x="1630481" y="524399"/>
                    <a:pt x="1691227" y="521859"/>
                    <a:pt x="1753571" y="525669"/>
                  </a:cubicBezTo>
                  <a:cubicBezTo>
                    <a:pt x="1857478" y="530749"/>
                    <a:pt x="1962984" y="524399"/>
                    <a:pt x="2056630" y="529479"/>
                  </a:cubicBezTo>
                  <a:cubicBezTo>
                    <a:pt x="2076950" y="530749"/>
                    <a:pt x="2097270" y="529479"/>
                    <a:pt x="2120130" y="529479"/>
                  </a:cubicBezTo>
                  <a:lnTo>
                    <a:pt x="2120130" y="469789"/>
                  </a:lnTo>
                  <a:cubicBezTo>
                    <a:pt x="2118860" y="431425"/>
                    <a:pt x="2117590" y="414869"/>
                    <a:pt x="2117590" y="397278"/>
                  </a:cubicBezTo>
                  <a:cubicBezTo>
                    <a:pt x="2117590" y="376928"/>
                    <a:pt x="2121400" y="356233"/>
                    <a:pt x="2115050" y="335883"/>
                  </a:cubicBezTo>
                  <a:cubicBezTo>
                    <a:pt x="2107430" y="322431"/>
                    <a:pt x="2096000" y="57190"/>
                    <a:pt x="2096000" y="43738"/>
                  </a:cubicBezTo>
                  <a:cubicBezTo>
                    <a:pt x="2093460" y="34426"/>
                    <a:pt x="2092190" y="24768"/>
                    <a:pt x="2089650" y="15455"/>
                  </a:cubicBezTo>
                  <a:cubicBezTo>
                    <a:pt x="2089650" y="12696"/>
                    <a:pt x="2088380" y="9937"/>
                    <a:pt x="2087110" y="5644"/>
                  </a:cubicBezTo>
                  <a:cubicBezTo>
                    <a:pt x="2076950" y="3104"/>
                    <a:pt x="2068060" y="1834"/>
                    <a:pt x="2057900" y="564"/>
                  </a:cubicBezTo>
                  <a:cubicBezTo>
                    <a:pt x="2050280" y="-706"/>
                    <a:pt x="2042660" y="564"/>
                    <a:pt x="2036310" y="564"/>
                  </a:cubicBezTo>
                  <a:lnTo>
                    <a:pt x="6333" y="5644"/>
                  </a:lnTo>
                  <a:lnTo>
                    <a:pt x="642" y="500269"/>
                  </a:lnTo>
                  <a:close/>
                </a:path>
              </a:pathLst>
            </a:custGeom>
            <a:solidFill>
              <a:srgbClr val="FCFCF8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11430" y="16510"/>
              <a:ext cx="2099168" cy="521295"/>
            </a:xfrm>
            <a:custGeom>
              <a:avLst/>
              <a:gdLst/>
              <a:ahLst/>
              <a:cxnLst/>
              <a:rect l="l" t="t" r="r" b="b"/>
              <a:pathLst>
                <a:path w="2099168" h="521295">
                  <a:moveTo>
                    <a:pt x="2099168" y="521295"/>
                  </a:moveTo>
                  <a:lnTo>
                    <a:pt x="0" y="513675"/>
                  </a:lnTo>
                  <a:lnTo>
                    <a:pt x="0" y="188276"/>
                  </a:lnTo>
                  <a:lnTo>
                    <a:pt x="7620" y="20320"/>
                  </a:lnTo>
                  <a:lnTo>
                    <a:pt x="1046797" y="0"/>
                  </a:lnTo>
                  <a:lnTo>
                    <a:pt x="2077579" y="8890"/>
                  </a:lnTo>
                  <a:close/>
                </a:path>
              </a:pathLst>
            </a:custGeom>
            <a:solidFill>
              <a:srgbClr val="FEFA9C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-215" y="0"/>
              <a:ext cx="2123513" cy="547260"/>
            </a:xfrm>
            <a:custGeom>
              <a:avLst/>
              <a:gdLst/>
              <a:ahLst/>
              <a:cxnLst/>
              <a:rect l="l" t="t" r="r" b="b"/>
              <a:pathLst>
                <a:path w="2123513" h="547260">
                  <a:moveTo>
                    <a:pt x="2090493" y="21590"/>
                  </a:moveTo>
                  <a:cubicBezTo>
                    <a:pt x="2091763" y="34290"/>
                    <a:pt x="2091763" y="44450"/>
                    <a:pt x="2093033" y="52678"/>
                  </a:cubicBezTo>
                  <a:cubicBezTo>
                    <a:pt x="2095573" y="61991"/>
                    <a:pt x="2096843" y="71649"/>
                    <a:pt x="2099383" y="80961"/>
                  </a:cubicBezTo>
                  <a:cubicBezTo>
                    <a:pt x="2099383" y="94413"/>
                    <a:pt x="2112083" y="359654"/>
                    <a:pt x="2118433" y="373106"/>
                  </a:cubicBezTo>
                  <a:cubicBezTo>
                    <a:pt x="2124783" y="393456"/>
                    <a:pt x="2120973" y="414151"/>
                    <a:pt x="2120973" y="434501"/>
                  </a:cubicBezTo>
                  <a:cubicBezTo>
                    <a:pt x="2120973" y="452436"/>
                    <a:pt x="2122243" y="468992"/>
                    <a:pt x="2123513" y="487005"/>
                  </a:cubicBezTo>
                  <a:lnTo>
                    <a:pt x="2123513" y="546695"/>
                  </a:lnTo>
                  <a:cubicBezTo>
                    <a:pt x="2100653" y="546695"/>
                    <a:pt x="2080333" y="547965"/>
                    <a:pt x="2060013" y="546695"/>
                  </a:cubicBezTo>
                  <a:cubicBezTo>
                    <a:pt x="1956839" y="541615"/>
                    <a:pt x="1851333" y="547965"/>
                    <a:pt x="1747426" y="542885"/>
                  </a:cubicBezTo>
                  <a:cubicBezTo>
                    <a:pt x="1685082" y="539075"/>
                    <a:pt x="1624336" y="541615"/>
                    <a:pt x="1561992" y="539075"/>
                  </a:cubicBezTo>
                  <a:lnTo>
                    <a:pt x="1475669" y="535265"/>
                  </a:lnTo>
                  <a:cubicBezTo>
                    <a:pt x="1458084" y="535265"/>
                    <a:pt x="1442099" y="536535"/>
                    <a:pt x="1424514" y="536535"/>
                  </a:cubicBezTo>
                  <a:cubicBezTo>
                    <a:pt x="1379754" y="535265"/>
                    <a:pt x="1256664" y="536535"/>
                    <a:pt x="1211905" y="535265"/>
                  </a:cubicBezTo>
                  <a:cubicBezTo>
                    <a:pt x="1179933" y="533995"/>
                    <a:pt x="540505" y="542885"/>
                    <a:pt x="508533" y="541615"/>
                  </a:cubicBezTo>
                  <a:cubicBezTo>
                    <a:pt x="500540" y="541615"/>
                    <a:pt x="490949" y="542885"/>
                    <a:pt x="482956" y="542885"/>
                  </a:cubicBezTo>
                  <a:cubicBezTo>
                    <a:pt x="463773" y="542885"/>
                    <a:pt x="446189" y="544155"/>
                    <a:pt x="427006" y="544155"/>
                  </a:cubicBezTo>
                  <a:cubicBezTo>
                    <a:pt x="379049" y="544155"/>
                    <a:pt x="332690" y="542885"/>
                    <a:pt x="284733" y="541615"/>
                  </a:cubicBezTo>
                  <a:cubicBezTo>
                    <a:pt x="255959" y="540345"/>
                    <a:pt x="227185" y="539075"/>
                    <a:pt x="200009" y="537805"/>
                  </a:cubicBezTo>
                  <a:cubicBezTo>
                    <a:pt x="148855" y="536535"/>
                    <a:pt x="97701" y="535265"/>
                    <a:pt x="44948" y="535265"/>
                  </a:cubicBezTo>
                  <a:cubicBezTo>
                    <a:pt x="34505" y="535265"/>
                    <a:pt x="25615" y="535265"/>
                    <a:pt x="15455" y="533995"/>
                  </a:cubicBezTo>
                  <a:cubicBezTo>
                    <a:pt x="6565" y="532725"/>
                    <a:pt x="1485" y="526375"/>
                    <a:pt x="4025" y="517485"/>
                  </a:cubicBezTo>
                  <a:cubicBezTo>
                    <a:pt x="12915" y="486238"/>
                    <a:pt x="9105" y="477615"/>
                    <a:pt x="7835" y="468648"/>
                  </a:cubicBezTo>
                  <a:cubicBezTo>
                    <a:pt x="6565" y="450367"/>
                    <a:pt x="2755" y="432431"/>
                    <a:pt x="4025" y="414151"/>
                  </a:cubicBezTo>
                  <a:cubicBezTo>
                    <a:pt x="1485" y="391386"/>
                    <a:pt x="-3595" y="109589"/>
                    <a:pt x="4025" y="86480"/>
                  </a:cubicBezTo>
                  <a:cubicBezTo>
                    <a:pt x="5295" y="81996"/>
                    <a:pt x="4025" y="77167"/>
                    <a:pt x="5295" y="72683"/>
                  </a:cubicBezTo>
                  <a:cubicBezTo>
                    <a:pt x="6565" y="65440"/>
                    <a:pt x="9105" y="57507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7736" y="30480"/>
                    <a:pt x="83313" y="29210"/>
                  </a:cubicBezTo>
                  <a:cubicBezTo>
                    <a:pt x="126475" y="25400"/>
                    <a:pt x="169636" y="22860"/>
                    <a:pt x="214396" y="20320"/>
                  </a:cubicBezTo>
                  <a:cubicBezTo>
                    <a:pt x="244769" y="17780"/>
                    <a:pt x="275142" y="16510"/>
                    <a:pt x="303916" y="13970"/>
                  </a:cubicBezTo>
                  <a:cubicBezTo>
                    <a:pt x="332690" y="11430"/>
                    <a:pt x="363063" y="8890"/>
                    <a:pt x="391838" y="8890"/>
                  </a:cubicBezTo>
                  <a:cubicBezTo>
                    <a:pt x="423809" y="7620"/>
                    <a:pt x="455780" y="10160"/>
                    <a:pt x="487752" y="8890"/>
                  </a:cubicBezTo>
                  <a:cubicBezTo>
                    <a:pt x="527716" y="8890"/>
                    <a:pt x="1251869" y="6350"/>
                    <a:pt x="1291833" y="5080"/>
                  </a:cubicBezTo>
                  <a:cubicBezTo>
                    <a:pt x="1330199" y="3810"/>
                    <a:pt x="1368565" y="2540"/>
                    <a:pt x="1408529" y="2540"/>
                  </a:cubicBezTo>
                  <a:cubicBezTo>
                    <a:pt x="1474070" y="1270"/>
                    <a:pt x="1538013" y="0"/>
                    <a:pt x="1603554" y="0"/>
                  </a:cubicBezTo>
                  <a:cubicBezTo>
                    <a:pt x="1630730" y="0"/>
                    <a:pt x="1659504" y="2540"/>
                    <a:pt x="1686680" y="2540"/>
                  </a:cubicBezTo>
                  <a:cubicBezTo>
                    <a:pt x="1761813" y="3810"/>
                    <a:pt x="1838544" y="5080"/>
                    <a:pt x="1913677" y="7620"/>
                  </a:cubicBezTo>
                  <a:cubicBezTo>
                    <a:pt x="1953642" y="8890"/>
                    <a:pt x="1993606" y="12700"/>
                    <a:pt x="2033570" y="16510"/>
                  </a:cubicBezTo>
                  <a:lnTo>
                    <a:pt x="2060013" y="16510"/>
                  </a:lnTo>
                  <a:cubicBezTo>
                    <a:pt x="2071443" y="17780"/>
                    <a:pt x="2080333" y="20320"/>
                    <a:pt x="2090493" y="21590"/>
                  </a:cubicBezTo>
                  <a:close/>
                  <a:moveTo>
                    <a:pt x="2100653" y="530185"/>
                  </a:moveTo>
                  <a:cubicBezTo>
                    <a:pt x="2101923" y="513675"/>
                    <a:pt x="2103193" y="500975"/>
                    <a:pt x="2103193" y="488275"/>
                  </a:cubicBezTo>
                  <a:cubicBezTo>
                    <a:pt x="2101923" y="467268"/>
                    <a:pt x="2100653" y="448987"/>
                    <a:pt x="2100653" y="429327"/>
                  </a:cubicBezTo>
                  <a:cubicBezTo>
                    <a:pt x="2100653" y="420359"/>
                    <a:pt x="2103193" y="411391"/>
                    <a:pt x="2101923" y="402424"/>
                  </a:cubicBezTo>
                  <a:cubicBezTo>
                    <a:pt x="2101923" y="394146"/>
                    <a:pt x="2100653" y="385523"/>
                    <a:pt x="2099383" y="377245"/>
                  </a:cubicBezTo>
                  <a:cubicBezTo>
                    <a:pt x="2094303" y="364483"/>
                    <a:pt x="2082873" y="100277"/>
                    <a:pt x="2082873" y="87515"/>
                  </a:cubicBezTo>
                  <a:cubicBezTo>
                    <a:pt x="2080333" y="76822"/>
                    <a:pt x="2077793" y="65785"/>
                    <a:pt x="2075253" y="55093"/>
                  </a:cubicBezTo>
                  <a:cubicBezTo>
                    <a:pt x="2073983" y="44450"/>
                    <a:pt x="2072713" y="43180"/>
                    <a:pt x="2055950" y="41910"/>
                  </a:cubicBezTo>
                  <a:cubicBezTo>
                    <a:pt x="2051154" y="41910"/>
                    <a:pt x="2047957" y="41910"/>
                    <a:pt x="2043161" y="40640"/>
                  </a:cubicBezTo>
                  <a:cubicBezTo>
                    <a:pt x="2003197" y="36830"/>
                    <a:pt x="1961634" y="31750"/>
                    <a:pt x="1921670" y="30480"/>
                  </a:cubicBezTo>
                  <a:cubicBezTo>
                    <a:pt x="1824157" y="26670"/>
                    <a:pt x="1725046" y="25400"/>
                    <a:pt x="1627533" y="22860"/>
                  </a:cubicBezTo>
                  <a:lnTo>
                    <a:pt x="1512436" y="22860"/>
                  </a:lnTo>
                  <a:cubicBezTo>
                    <a:pt x="1461282" y="22860"/>
                    <a:pt x="1410127" y="22860"/>
                    <a:pt x="1360572" y="24130"/>
                  </a:cubicBezTo>
                  <a:cubicBezTo>
                    <a:pt x="1317410" y="25400"/>
                    <a:pt x="590060" y="29210"/>
                    <a:pt x="546899" y="29210"/>
                  </a:cubicBezTo>
                  <a:cubicBezTo>
                    <a:pt x="476562" y="29210"/>
                    <a:pt x="406225" y="26670"/>
                    <a:pt x="335888" y="33020"/>
                  </a:cubicBezTo>
                  <a:cubicBezTo>
                    <a:pt x="299120" y="36830"/>
                    <a:pt x="263952" y="36830"/>
                    <a:pt x="228783" y="38100"/>
                  </a:cubicBezTo>
                  <a:cubicBezTo>
                    <a:pt x="168038" y="41910"/>
                    <a:pt x="107292" y="45720"/>
                    <a:pt x="46546" y="50800"/>
                  </a:cubicBezTo>
                  <a:cubicBezTo>
                    <a:pt x="33235" y="50800"/>
                    <a:pt x="30695" y="52333"/>
                    <a:pt x="29425" y="56472"/>
                  </a:cubicBezTo>
                  <a:cubicBezTo>
                    <a:pt x="28155" y="62681"/>
                    <a:pt x="28155" y="68889"/>
                    <a:pt x="26885" y="75098"/>
                  </a:cubicBezTo>
                  <a:cubicBezTo>
                    <a:pt x="25615" y="85445"/>
                    <a:pt x="23075" y="95448"/>
                    <a:pt x="21805" y="105795"/>
                  </a:cubicBezTo>
                  <a:cubicBezTo>
                    <a:pt x="16725" y="116833"/>
                    <a:pt x="23075" y="386557"/>
                    <a:pt x="25615" y="397595"/>
                  </a:cubicBezTo>
                  <a:cubicBezTo>
                    <a:pt x="25615" y="409322"/>
                    <a:pt x="25615" y="421394"/>
                    <a:pt x="26885" y="433121"/>
                  </a:cubicBezTo>
                  <a:cubicBezTo>
                    <a:pt x="26885" y="441744"/>
                    <a:pt x="29425" y="450367"/>
                    <a:pt x="29425" y="458990"/>
                  </a:cubicBezTo>
                  <a:cubicBezTo>
                    <a:pt x="29425" y="468303"/>
                    <a:pt x="29425" y="477615"/>
                    <a:pt x="28155" y="488275"/>
                  </a:cubicBezTo>
                  <a:lnTo>
                    <a:pt x="28155" y="498435"/>
                  </a:lnTo>
                  <a:cubicBezTo>
                    <a:pt x="28155" y="508595"/>
                    <a:pt x="31965" y="512405"/>
                    <a:pt x="40855" y="512405"/>
                  </a:cubicBezTo>
                  <a:cubicBezTo>
                    <a:pt x="60933" y="512405"/>
                    <a:pt x="83313" y="513675"/>
                    <a:pt x="104095" y="513675"/>
                  </a:cubicBezTo>
                  <a:cubicBezTo>
                    <a:pt x="134468" y="513675"/>
                    <a:pt x="166439" y="511135"/>
                    <a:pt x="196812" y="513675"/>
                  </a:cubicBezTo>
                  <a:cubicBezTo>
                    <a:pt x="246368" y="517485"/>
                    <a:pt x="295923" y="520025"/>
                    <a:pt x="345479" y="518755"/>
                  </a:cubicBezTo>
                  <a:cubicBezTo>
                    <a:pt x="377451" y="517485"/>
                    <a:pt x="407823" y="520025"/>
                    <a:pt x="439795" y="520025"/>
                  </a:cubicBezTo>
                  <a:cubicBezTo>
                    <a:pt x="486153" y="520025"/>
                    <a:pt x="532512" y="518755"/>
                    <a:pt x="578870" y="520025"/>
                  </a:cubicBezTo>
                  <a:cubicBezTo>
                    <a:pt x="647609" y="521295"/>
                    <a:pt x="1402134" y="511135"/>
                    <a:pt x="1472472" y="513675"/>
                  </a:cubicBezTo>
                  <a:cubicBezTo>
                    <a:pt x="1502845" y="514945"/>
                    <a:pt x="1533217" y="516215"/>
                    <a:pt x="1561992" y="516215"/>
                  </a:cubicBezTo>
                  <a:cubicBezTo>
                    <a:pt x="1614744" y="518755"/>
                    <a:pt x="1665899" y="514945"/>
                    <a:pt x="1718652" y="518755"/>
                  </a:cubicBezTo>
                  <a:cubicBezTo>
                    <a:pt x="1761813" y="521295"/>
                    <a:pt x="1804974" y="521295"/>
                    <a:pt x="1848136" y="523835"/>
                  </a:cubicBezTo>
                  <a:cubicBezTo>
                    <a:pt x="1912079" y="527645"/>
                    <a:pt x="1976022" y="530185"/>
                    <a:pt x="2039964" y="531455"/>
                  </a:cubicBezTo>
                  <a:cubicBezTo>
                    <a:pt x="2062553" y="531455"/>
                    <a:pt x="2080333" y="530185"/>
                    <a:pt x="2100653" y="53018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7807116" y="3702762"/>
            <a:ext cx="3641573" cy="601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4"/>
              </a:lnSpc>
              <a:spcBef>
                <a:spcPct val="0"/>
              </a:spcBef>
            </a:pPr>
            <a:r>
              <a:rPr lang="en-US" sz="3617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Expressive  Function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2395725" y="6082749"/>
            <a:ext cx="2768075" cy="2100393"/>
            <a:chOff x="0" y="0"/>
            <a:chExt cx="1930237" cy="1567970"/>
          </a:xfrm>
        </p:grpSpPr>
        <p:sp>
          <p:nvSpPr>
            <p:cNvPr id="32" name="Freeform 32"/>
            <p:cNvSpPr/>
            <p:nvPr/>
          </p:nvSpPr>
          <p:spPr>
            <a:xfrm>
              <a:off x="39991" y="45156"/>
              <a:ext cx="1890246" cy="1522109"/>
            </a:xfrm>
            <a:custGeom>
              <a:avLst/>
              <a:gdLst/>
              <a:ahLst/>
              <a:cxnLst/>
              <a:rect l="l" t="t" r="r" b="b"/>
              <a:pathLst>
                <a:path w="1890246" h="1522109">
                  <a:moveTo>
                    <a:pt x="649" y="1492334"/>
                  </a:moveTo>
                  <a:cubicBezTo>
                    <a:pt x="-1891" y="1501224"/>
                    <a:pt x="3189" y="1507574"/>
                    <a:pt x="13081" y="1508844"/>
                  </a:cubicBezTo>
                  <a:cubicBezTo>
                    <a:pt x="24410" y="1510114"/>
                    <a:pt x="34322" y="1510114"/>
                    <a:pt x="45651" y="1510114"/>
                  </a:cubicBezTo>
                  <a:cubicBezTo>
                    <a:pt x="90965" y="1511384"/>
                    <a:pt x="136279" y="1511384"/>
                    <a:pt x="183009" y="1512654"/>
                  </a:cubicBezTo>
                  <a:cubicBezTo>
                    <a:pt x="208498" y="1513924"/>
                    <a:pt x="233987" y="1515194"/>
                    <a:pt x="258060" y="1516464"/>
                  </a:cubicBezTo>
                  <a:cubicBezTo>
                    <a:pt x="300542" y="1517734"/>
                    <a:pt x="341608" y="1517734"/>
                    <a:pt x="384090" y="1519004"/>
                  </a:cubicBezTo>
                  <a:cubicBezTo>
                    <a:pt x="401083" y="1519004"/>
                    <a:pt x="416659" y="1519004"/>
                    <a:pt x="433652" y="1517734"/>
                  </a:cubicBezTo>
                  <a:cubicBezTo>
                    <a:pt x="440733" y="1517734"/>
                    <a:pt x="449229" y="1516464"/>
                    <a:pt x="456309" y="1516464"/>
                  </a:cubicBezTo>
                  <a:cubicBezTo>
                    <a:pt x="484631" y="1517734"/>
                    <a:pt x="1051056" y="1508844"/>
                    <a:pt x="1079378" y="1510114"/>
                  </a:cubicBezTo>
                  <a:cubicBezTo>
                    <a:pt x="1119027" y="1511384"/>
                    <a:pt x="1228064" y="1511384"/>
                    <a:pt x="1267714" y="1511384"/>
                  </a:cubicBezTo>
                  <a:cubicBezTo>
                    <a:pt x="1283291" y="1511384"/>
                    <a:pt x="1297452" y="1510114"/>
                    <a:pt x="1313028" y="1510114"/>
                  </a:cubicBezTo>
                  <a:lnTo>
                    <a:pt x="1389496" y="1513924"/>
                  </a:lnTo>
                  <a:cubicBezTo>
                    <a:pt x="1444722" y="1516464"/>
                    <a:pt x="1498533" y="1513924"/>
                    <a:pt x="1553759" y="1517734"/>
                  </a:cubicBezTo>
                  <a:cubicBezTo>
                    <a:pt x="1645803" y="1522814"/>
                    <a:pt x="1739264" y="1516464"/>
                    <a:pt x="1826746" y="1521544"/>
                  </a:cubicBezTo>
                  <a:cubicBezTo>
                    <a:pt x="1847066" y="1522814"/>
                    <a:pt x="1867386" y="1521544"/>
                    <a:pt x="1890246" y="1521544"/>
                  </a:cubicBezTo>
                  <a:lnTo>
                    <a:pt x="1890246" y="1461854"/>
                  </a:lnTo>
                  <a:cubicBezTo>
                    <a:pt x="1888976" y="1401008"/>
                    <a:pt x="1887706" y="1346648"/>
                    <a:pt x="1887706" y="1288891"/>
                  </a:cubicBezTo>
                  <a:cubicBezTo>
                    <a:pt x="1887706" y="1222074"/>
                    <a:pt x="1891516" y="1154124"/>
                    <a:pt x="1885166" y="1087306"/>
                  </a:cubicBezTo>
                  <a:cubicBezTo>
                    <a:pt x="1877546" y="1043139"/>
                    <a:pt x="1866116" y="172247"/>
                    <a:pt x="1866116" y="128079"/>
                  </a:cubicBezTo>
                  <a:cubicBezTo>
                    <a:pt x="1863576" y="97502"/>
                    <a:pt x="1862306" y="65792"/>
                    <a:pt x="1859766" y="35214"/>
                  </a:cubicBezTo>
                  <a:cubicBezTo>
                    <a:pt x="1859766" y="26154"/>
                    <a:pt x="1858496" y="17094"/>
                    <a:pt x="1857226" y="5644"/>
                  </a:cubicBezTo>
                  <a:cubicBezTo>
                    <a:pt x="1847066" y="3104"/>
                    <a:pt x="1838176" y="1834"/>
                    <a:pt x="1828016" y="564"/>
                  </a:cubicBezTo>
                  <a:cubicBezTo>
                    <a:pt x="1820396" y="-706"/>
                    <a:pt x="1812776" y="564"/>
                    <a:pt x="1806426" y="564"/>
                  </a:cubicBezTo>
                  <a:lnTo>
                    <a:pt x="6001" y="5644"/>
                  </a:lnTo>
                  <a:lnTo>
                    <a:pt x="649" y="1492334"/>
                  </a:lnTo>
                  <a:close/>
                </a:path>
              </a:pathLst>
            </a:custGeom>
            <a:solidFill>
              <a:srgbClr val="FCFCF8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11430" y="16510"/>
              <a:ext cx="1869277" cy="1513360"/>
            </a:xfrm>
            <a:custGeom>
              <a:avLst/>
              <a:gdLst/>
              <a:ahLst/>
              <a:cxnLst/>
              <a:rect l="l" t="t" r="r" b="b"/>
              <a:pathLst>
                <a:path w="1869277" h="1513360">
                  <a:moveTo>
                    <a:pt x="1869277" y="1513360"/>
                  </a:moveTo>
                  <a:lnTo>
                    <a:pt x="0" y="1505740"/>
                  </a:lnTo>
                  <a:lnTo>
                    <a:pt x="0" y="537245"/>
                  </a:lnTo>
                  <a:lnTo>
                    <a:pt x="7620" y="20320"/>
                  </a:lnTo>
                  <a:lnTo>
                    <a:pt x="930931" y="0"/>
                  </a:lnTo>
                  <a:lnTo>
                    <a:pt x="1847688" y="8890"/>
                  </a:lnTo>
                  <a:close/>
                </a:path>
              </a:pathLst>
            </a:custGeom>
            <a:solidFill>
              <a:srgbClr val="B0ECB1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-215" y="0"/>
              <a:ext cx="1893622" cy="1539324"/>
            </a:xfrm>
            <a:custGeom>
              <a:avLst/>
              <a:gdLst/>
              <a:ahLst/>
              <a:cxnLst/>
              <a:rect l="l" t="t" r="r" b="b"/>
              <a:pathLst>
                <a:path w="1893622" h="1539324">
                  <a:moveTo>
                    <a:pt x="1860602" y="21590"/>
                  </a:moveTo>
                  <a:cubicBezTo>
                    <a:pt x="1861872" y="34290"/>
                    <a:pt x="1861872" y="44450"/>
                    <a:pt x="1863142" y="54323"/>
                  </a:cubicBezTo>
                  <a:cubicBezTo>
                    <a:pt x="1865682" y="84900"/>
                    <a:pt x="1866952" y="116610"/>
                    <a:pt x="1869492" y="147188"/>
                  </a:cubicBezTo>
                  <a:cubicBezTo>
                    <a:pt x="1869492" y="191355"/>
                    <a:pt x="1882192" y="1062247"/>
                    <a:pt x="1888542" y="1106415"/>
                  </a:cubicBezTo>
                  <a:cubicBezTo>
                    <a:pt x="1894892" y="1173232"/>
                    <a:pt x="1891082" y="1241182"/>
                    <a:pt x="1891082" y="1307999"/>
                  </a:cubicBezTo>
                  <a:cubicBezTo>
                    <a:pt x="1891082" y="1366889"/>
                    <a:pt x="1892352" y="1421249"/>
                    <a:pt x="1893622" y="1479070"/>
                  </a:cubicBezTo>
                  <a:lnTo>
                    <a:pt x="1893622" y="1538760"/>
                  </a:lnTo>
                  <a:cubicBezTo>
                    <a:pt x="1870762" y="1538760"/>
                    <a:pt x="1850442" y="1540030"/>
                    <a:pt x="1830122" y="1538760"/>
                  </a:cubicBezTo>
                  <a:cubicBezTo>
                    <a:pt x="1738404" y="1533680"/>
                    <a:pt x="1644943" y="1540030"/>
                    <a:pt x="1552899" y="1534950"/>
                  </a:cubicBezTo>
                  <a:cubicBezTo>
                    <a:pt x="1497673" y="1531140"/>
                    <a:pt x="1443862" y="1533680"/>
                    <a:pt x="1388636" y="1531140"/>
                  </a:cubicBezTo>
                  <a:lnTo>
                    <a:pt x="1312168" y="1527330"/>
                  </a:lnTo>
                  <a:cubicBezTo>
                    <a:pt x="1296592" y="1527330"/>
                    <a:pt x="1282431" y="1528600"/>
                    <a:pt x="1266854" y="1528600"/>
                  </a:cubicBezTo>
                  <a:cubicBezTo>
                    <a:pt x="1227205" y="1527330"/>
                    <a:pt x="1118167" y="1528600"/>
                    <a:pt x="1078518" y="1527330"/>
                  </a:cubicBezTo>
                  <a:cubicBezTo>
                    <a:pt x="1050196" y="1526060"/>
                    <a:pt x="483771" y="1534950"/>
                    <a:pt x="455449" y="1533680"/>
                  </a:cubicBezTo>
                  <a:cubicBezTo>
                    <a:pt x="448369" y="1533680"/>
                    <a:pt x="439873" y="1534950"/>
                    <a:pt x="432792" y="1534950"/>
                  </a:cubicBezTo>
                  <a:cubicBezTo>
                    <a:pt x="415800" y="1534950"/>
                    <a:pt x="400223" y="1536220"/>
                    <a:pt x="383230" y="1536220"/>
                  </a:cubicBezTo>
                  <a:cubicBezTo>
                    <a:pt x="340748" y="1536220"/>
                    <a:pt x="299682" y="1534950"/>
                    <a:pt x="257200" y="1533680"/>
                  </a:cubicBezTo>
                  <a:cubicBezTo>
                    <a:pt x="231711" y="1532410"/>
                    <a:pt x="206222" y="1531140"/>
                    <a:pt x="182149" y="1529870"/>
                  </a:cubicBezTo>
                  <a:cubicBezTo>
                    <a:pt x="136835" y="1528600"/>
                    <a:pt x="91521" y="1527330"/>
                    <a:pt x="44791" y="1527330"/>
                  </a:cubicBezTo>
                  <a:cubicBezTo>
                    <a:pt x="34505" y="1527330"/>
                    <a:pt x="25615" y="1527330"/>
                    <a:pt x="15455" y="1526060"/>
                  </a:cubicBezTo>
                  <a:cubicBezTo>
                    <a:pt x="6565" y="1524790"/>
                    <a:pt x="1485" y="1518440"/>
                    <a:pt x="4025" y="1509550"/>
                  </a:cubicBezTo>
                  <a:cubicBezTo>
                    <a:pt x="12915" y="1477874"/>
                    <a:pt x="9105" y="1449562"/>
                    <a:pt x="7835" y="1420117"/>
                  </a:cubicBezTo>
                  <a:cubicBezTo>
                    <a:pt x="6565" y="1360095"/>
                    <a:pt x="2755" y="1301204"/>
                    <a:pt x="4025" y="1241182"/>
                  </a:cubicBezTo>
                  <a:cubicBezTo>
                    <a:pt x="1485" y="1166437"/>
                    <a:pt x="-3595" y="241185"/>
                    <a:pt x="4025" y="165308"/>
                  </a:cubicBezTo>
                  <a:cubicBezTo>
                    <a:pt x="5295" y="150585"/>
                    <a:pt x="4025" y="134730"/>
                    <a:pt x="5295" y="120008"/>
                  </a:cubicBezTo>
                  <a:cubicBezTo>
                    <a:pt x="6565" y="96225"/>
                    <a:pt x="9105" y="7017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119" y="30480"/>
                    <a:pt x="78776" y="29210"/>
                  </a:cubicBezTo>
                  <a:cubicBezTo>
                    <a:pt x="117010" y="25400"/>
                    <a:pt x="155244" y="22860"/>
                    <a:pt x="194894" y="20320"/>
                  </a:cubicBezTo>
                  <a:cubicBezTo>
                    <a:pt x="221799" y="17780"/>
                    <a:pt x="248704" y="16510"/>
                    <a:pt x="274193" y="13970"/>
                  </a:cubicBezTo>
                  <a:cubicBezTo>
                    <a:pt x="299682" y="11430"/>
                    <a:pt x="326587" y="8890"/>
                    <a:pt x="352077" y="8890"/>
                  </a:cubicBezTo>
                  <a:cubicBezTo>
                    <a:pt x="380398" y="7620"/>
                    <a:pt x="408719" y="10160"/>
                    <a:pt x="437041" y="8890"/>
                  </a:cubicBezTo>
                  <a:cubicBezTo>
                    <a:pt x="472442" y="8890"/>
                    <a:pt x="1113919" y="6350"/>
                    <a:pt x="1149321" y="5080"/>
                  </a:cubicBezTo>
                  <a:cubicBezTo>
                    <a:pt x="1183307" y="3810"/>
                    <a:pt x="1217292" y="2540"/>
                    <a:pt x="1252694" y="2540"/>
                  </a:cubicBezTo>
                  <a:cubicBezTo>
                    <a:pt x="1310752" y="1270"/>
                    <a:pt x="1367395" y="0"/>
                    <a:pt x="1425453" y="0"/>
                  </a:cubicBezTo>
                  <a:cubicBezTo>
                    <a:pt x="1449527" y="0"/>
                    <a:pt x="1475016" y="2540"/>
                    <a:pt x="1499089" y="2540"/>
                  </a:cubicBezTo>
                  <a:cubicBezTo>
                    <a:pt x="1565644" y="3810"/>
                    <a:pt x="1633615" y="5080"/>
                    <a:pt x="1700170" y="7620"/>
                  </a:cubicBezTo>
                  <a:cubicBezTo>
                    <a:pt x="1735572" y="8890"/>
                    <a:pt x="1770973" y="12700"/>
                    <a:pt x="1806375" y="16510"/>
                  </a:cubicBezTo>
                  <a:lnTo>
                    <a:pt x="1830122" y="16510"/>
                  </a:lnTo>
                  <a:cubicBezTo>
                    <a:pt x="1841552" y="17780"/>
                    <a:pt x="1850442" y="20320"/>
                    <a:pt x="1860602" y="21590"/>
                  </a:cubicBezTo>
                  <a:close/>
                  <a:moveTo>
                    <a:pt x="1870762" y="1522250"/>
                  </a:moveTo>
                  <a:cubicBezTo>
                    <a:pt x="1872032" y="1505740"/>
                    <a:pt x="1873302" y="1493040"/>
                    <a:pt x="1873302" y="1480340"/>
                  </a:cubicBezTo>
                  <a:cubicBezTo>
                    <a:pt x="1872032" y="1415587"/>
                    <a:pt x="1870762" y="1355565"/>
                    <a:pt x="1870762" y="1291012"/>
                  </a:cubicBezTo>
                  <a:cubicBezTo>
                    <a:pt x="1870762" y="1261567"/>
                    <a:pt x="1873302" y="1232122"/>
                    <a:pt x="1872032" y="1202677"/>
                  </a:cubicBezTo>
                  <a:cubicBezTo>
                    <a:pt x="1872032" y="1175497"/>
                    <a:pt x="1870762" y="1147185"/>
                    <a:pt x="1869492" y="1120005"/>
                  </a:cubicBezTo>
                  <a:cubicBezTo>
                    <a:pt x="1864412" y="1078102"/>
                    <a:pt x="1852982" y="210608"/>
                    <a:pt x="1852982" y="168705"/>
                  </a:cubicBezTo>
                  <a:cubicBezTo>
                    <a:pt x="1850442" y="133598"/>
                    <a:pt x="1847902" y="97358"/>
                    <a:pt x="1845362" y="62250"/>
                  </a:cubicBezTo>
                  <a:cubicBezTo>
                    <a:pt x="1844092" y="44450"/>
                    <a:pt x="1842822" y="43180"/>
                    <a:pt x="1826200" y="41910"/>
                  </a:cubicBezTo>
                  <a:cubicBezTo>
                    <a:pt x="1821952" y="41910"/>
                    <a:pt x="1819119" y="41910"/>
                    <a:pt x="1814871" y="40640"/>
                  </a:cubicBezTo>
                  <a:cubicBezTo>
                    <a:pt x="1779470" y="36830"/>
                    <a:pt x="1742652" y="31750"/>
                    <a:pt x="1707250" y="30480"/>
                  </a:cubicBezTo>
                  <a:cubicBezTo>
                    <a:pt x="1620870" y="26670"/>
                    <a:pt x="1533074" y="25400"/>
                    <a:pt x="1446695" y="22860"/>
                  </a:cubicBezTo>
                  <a:lnTo>
                    <a:pt x="1344738" y="22860"/>
                  </a:lnTo>
                  <a:cubicBezTo>
                    <a:pt x="1299424" y="22860"/>
                    <a:pt x="1254110" y="22860"/>
                    <a:pt x="1210212" y="24130"/>
                  </a:cubicBezTo>
                  <a:cubicBezTo>
                    <a:pt x="1171978" y="25400"/>
                    <a:pt x="527669" y="29210"/>
                    <a:pt x="489435" y="29210"/>
                  </a:cubicBezTo>
                  <a:cubicBezTo>
                    <a:pt x="427128" y="29210"/>
                    <a:pt x="364821" y="26670"/>
                    <a:pt x="302514" y="33020"/>
                  </a:cubicBezTo>
                  <a:cubicBezTo>
                    <a:pt x="269945" y="36830"/>
                    <a:pt x="238791" y="36830"/>
                    <a:pt x="207638" y="38100"/>
                  </a:cubicBezTo>
                  <a:cubicBezTo>
                    <a:pt x="153828" y="41910"/>
                    <a:pt x="100017" y="45720"/>
                    <a:pt x="46207" y="50800"/>
                  </a:cubicBezTo>
                  <a:cubicBezTo>
                    <a:pt x="33235" y="50800"/>
                    <a:pt x="30695" y="53190"/>
                    <a:pt x="29425" y="66780"/>
                  </a:cubicBezTo>
                  <a:cubicBezTo>
                    <a:pt x="28155" y="87165"/>
                    <a:pt x="28155" y="107550"/>
                    <a:pt x="26885" y="127935"/>
                  </a:cubicBezTo>
                  <a:cubicBezTo>
                    <a:pt x="25615" y="161910"/>
                    <a:pt x="23075" y="194753"/>
                    <a:pt x="21805" y="228728"/>
                  </a:cubicBezTo>
                  <a:cubicBezTo>
                    <a:pt x="16725" y="264968"/>
                    <a:pt x="23075" y="1150582"/>
                    <a:pt x="25615" y="1186822"/>
                  </a:cubicBezTo>
                  <a:cubicBezTo>
                    <a:pt x="25615" y="1225327"/>
                    <a:pt x="25615" y="1264965"/>
                    <a:pt x="26885" y="1303470"/>
                  </a:cubicBezTo>
                  <a:cubicBezTo>
                    <a:pt x="26885" y="1331782"/>
                    <a:pt x="29425" y="1360095"/>
                    <a:pt x="29425" y="1388407"/>
                  </a:cubicBezTo>
                  <a:cubicBezTo>
                    <a:pt x="29425" y="1418985"/>
                    <a:pt x="29425" y="1449562"/>
                    <a:pt x="28155" y="1480340"/>
                  </a:cubicBezTo>
                  <a:lnTo>
                    <a:pt x="28155" y="1490500"/>
                  </a:lnTo>
                  <a:cubicBezTo>
                    <a:pt x="28155" y="1500660"/>
                    <a:pt x="31965" y="1504470"/>
                    <a:pt x="40855" y="1504470"/>
                  </a:cubicBezTo>
                  <a:cubicBezTo>
                    <a:pt x="58951" y="1504470"/>
                    <a:pt x="78776" y="1505740"/>
                    <a:pt x="97185" y="1505740"/>
                  </a:cubicBezTo>
                  <a:cubicBezTo>
                    <a:pt x="124090" y="1505740"/>
                    <a:pt x="152412" y="1503200"/>
                    <a:pt x="179317" y="1505740"/>
                  </a:cubicBezTo>
                  <a:cubicBezTo>
                    <a:pt x="223215" y="1509550"/>
                    <a:pt x="267113" y="1512090"/>
                    <a:pt x="311011" y="1510820"/>
                  </a:cubicBezTo>
                  <a:cubicBezTo>
                    <a:pt x="339332" y="1509550"/>
                    <a:pt x="366237" y="1512090"/>
                    <a:pt x="394559" y="1512090"/>
                  </a:cubicBezTo>
                  <a:cubicBezTo>
                    <a:pt x="435624" y="1512090"/>
                    <a:pt x="476690" y="1510820"/>
                    <a:pt x="517756" y="1512090"/>
                  </a:cubicBezTo>
                  <a:cubicBezTo>
                    <a:pt x="578647" y="1513360"/>
                    <a:pt x="1247029" y="1503200"/>
                    <a:pt x="1309336" y="1505740"/>
                  </a:cubicBezTo>
                  <a:cubicBezTo>
                    <a:pt x="1336241" y="1507010"/>
                    <a:pt x="1363147" y="1508280"/>
                    <a:pt x="1388636" y="1508280"/>
                  </a:cubicBezTo>
                  <a:cubicBezTo>
                    <a:pt x="1435366" y="1510820"/>
                    <a:pt x="1480680" y="1507010"/>
                    <a:pt x="1527410" y="1510820"/>
                  </a:cubicBezTo>
                  <a:cubicBezTo>
                    <a:pt x="1565644" y="1513360"/>
                    <a:pt x="1603878" y="1513360"/>
                    <a:pt x="1642111" y="1515900"/>
                  </a:cubicBezTo>
                  <a:cubicBezTo>
                    <a:pt x="1698754" y="1519710"/>
                    <a:pt x="1755397" y="1522250"/>
                    <a:pt x="1812039" y="1523520"/>
                  </a:cubicBezTo>
                  <a:cubicBezTo>
                    <a:pt x="1832662" y="1523520"/>
                    <a:pt x="1850442" y="1522250"/>
                    <a:pt x="1870762" y="15222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2496387" y="6493626"/>
            <a:ext cx="2492679" cy="1393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58"/>
              </a:lnSpc>
              <a:spcBef>
                <a:spcPct val="0"/>
              </a:spcBef>
            </a:pPr>
            <a:r>
              <a:rPr lang="en-US" sz="3241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Knowledge of Rules &amp; </a:t>
            </a:r>
            <a:r>
              <a:rPr lang="en-US" sz="3241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Grammatical </a:t>
            </a:r>
            <a:r>
              <a:rPr lang="en-US" sz="3241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Forms 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2667889" y="3506313"/>
            <a:ext cx="4591411" cy="1420514"/>
            <a:chOff x="0" y="0"/>
            <a:chExt cx="3607973" cy="831829"/>
          </a:xfrm>
        </p:grpSpPr>
        <p:sp>
          <p:nvSpPr>
            <p:cNvPr id="37" name="Freeform 37"/>
            <p:cNvSpPr/>
            <p:nvPr/>
          </p:nvSpPr>
          <p:spPr>
            <a:xfrm>
              <a:off x="40032" y="45156"/>
              <a:ext cx="3567941" cy="785968"/>
            </a:xfrm>
            <a:custGeom>
              <a:avLst/>
              <a:gdLst/>
              <a:ahLst/>
              <a:cxnLst/>
              <a:rect l="l" t="t" r="r" b="b"/>
              <a:pathLst>
                <a:path w="3567941" h="785968">
                  <a:moveTo>
                    <a:pt x="608" y="756193"/>
                  </a:moveTo>
                  <a:cubicBezTo>
                    <a:pt x="-1932" y="765083"/>
                    <a:pt x="3148" y="771433"/>
                    <a:pt x="22178" y="772703"/>
                  </a:cubicBezTo>
                  <a:cubicBezTo>
                    <a:pt x="44162" y="773973"/>
                    <a:pt x="63398" y="773973"/>
                    <a:pt x="85381" y="773973"/>
                  </a:cubicBezTo>
                  <a:cubicBezTo>
                    <a:pt x="173317" y="775243"/>
                    <a:pt x="261253" y="775243"/>
                    <a:pt x="351936" y="776513"/>
                  </a:cubicBezTo>
                  <a:cubicBezTo>
                    <a:pt x="401400" y="777783"/>
                    <a:pt x="450864" y="779053"/>
                    <a:pt x="497580" y="780323"/>
                  </a:cubicBezTo>
                  <a:cubicBezTo>
                    <a:pt x="580020" y="781593"/>
                    <a:pt x="659711" y="781593"/>
                    <a:pt x="742151" y="782863"/>
                  </a:cubicBezTo>
                  <a:cubicBezTo>
                    <a:pt x="775127" y="782863"/>
                    <a:pt x="805355" y="782863"/>
                    <a:pt x="838331" y="781593"/>
                  </a:cubicBezTo>
                  <a:cubicBezTo>
                    <a:pt x="852070" y="781593"/>
                    <a:pt x="868558" y="780323"/>
                    <a:pt x="882298" y="780323"/>
                  </a:cubicBezTo>
                  <a:cubicBezTo>
                    <a:pt x="937258" y="781593"/>
                    <a:pt x="2036454" y="772703"/>
                    <a:pt x="2091414" y="773973"/>
                  </a:cubicBezTo>
                  <a:cubicBezTo>
                    <a:pt x="2168357" y="775243"/>
                    <a:pt x="2379953" y="775243"/>
                    <a:pt x="2456896" y="775243"/>
                  </a:cubicBezTo>
                  <a:cubicBezTo>
                    <a:pt x="2487124" y="775243"/>
                    <a:pt x="2514604" y="773973"/>
                    <a:pt x="2544832" y="773973"/>
                  </a:cubicBezTo>
                  <a:lnTo>
                    <a:pt x="2693223" y="777783"/>
                  </a:lnTo>
                  <a:cubicBezTo>
                    <a:pt x="2800395" y="780323"/>
                    <a:pt x="2904819" y="777783"/>
                    <a:pt x="3011990" y="781593"/>
                  </a:cubicBezTo>
                  <a:cubicBezTo>
                    <a:pt x="3190610" y="786673"/>
                    <a:pt x="3371977" y="780323"/>
                    <a:pt x="3504441" y="785403"/>
                  </a:cubicBezTo>
                  <a:cubicBezTo>
                    <a:pt x="3524761" y="786673"/>
                    <a:pt x="3545081" y="785403"/>
                    <a:pt x="3567941" y="785403"/>
                  </a:cubicBezTo>
                  <a:lnTo>
                    <a:pt x="3567941" y="725713"/>
                  </a:lnTo>
                  <a:cubicBezTo>
                    <a:pt x="3566671" y="681549"/>
                    <a:pt x="3565401" y="655241"/>
                    <a:pt x="3565401" y="627288"/>
                  </a:cubicBezTo>
                  <a:cubicBezTo>
                    <a:pt x="3565401" y="594951"/>
                    <a:pt x="3569211" y="562065"/>
                    <a:pt x="3562861" y="529728"/>
                  </a:cubicBezTo>
                  <a:cubicBezTo>
                    <a:pt x="3555241" y="508352"/>
                    <a:pt x="3543811" y="86871"/>
                    <a:pt x="3543811" y="65496"/>
                  </a:cubicBezTo>
                  <a:cubicBezTo>
                    <a:pt x="3541271" y="50698"/>
                    <a:pt x="3540001" y="35351"/>
                    <a:pt x="3537461" y="20553"/>
                  </a:cubicBezTo>
                  <a:cubicBezTo>
                    <a:pt x="3537461" y="16168"/>
                    <a:pt x="3536191" y="11783"/>
                    <a:pt x="3534921" y="5644"/>
                  </a:cubicBezTo>
                  <a:cubicBezTo>
                    <a:pt x="3524761" y="3104"/>
                    <a:pt x="3515871" y="1834"/>
                    <a:pt x="3505711" y="564"/>
                  </a:cubicBezTo>
                  <a:cubicBezTo>
                    <a:pt x="3498091" y="-706"/>
                    <a:pt x="3490471" y="564"/>
                    <a:pt x="3484121" y="564"/>
                  </a:cubicBezTo>
                  <a:lnTo>
                    <a:pt x="8438" y="5644"/>
                  </a:lnTo>
                  <a:lnTo>
                    <a:pt x="608" y="756193"/>
                  </a:lnTo>
                  <a:close/>
                </a:path>
              </a:pathLst>
            </a:custGeom>
            <a:solidFill>
              <a:srgbClr val="FCFCF8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11430" y="16510"/>
              <a:ext cx="3547013" cy="777219"/>
            </a:xfrm>
            <a:custGeom>
              <a:avLst/>
              <a:gdLst/>
              <a:ahLst/>
              <a:cxnLst/>
              <a:rect l="l" t="t" r="r" b="b"/>
              <a:pathLst>
                <a:path w="3547013" h="777219">
                  <a:moveTo>
                    <a:pt x="3547013" y="777219"/>
                  </a:moveTo>
                  <a:lnTo>
                    <a:pt x="0" y="769599"/>
                  </a:lnTo>
                  <a:lnTo>
                    <a:pt x="0" y="278300"/>
                  </a:lnTo>
                  <a:lnTo>
                    <a:pt x="7620" y="20320"/>
                  </a:lnTo>
                  <a:lnTo>
                    <a:pt x="1776517" y="0"/>
                  </a:lnTo>
                  <a:lnTo>
                    <a:pt x="3525423" y="8890"/>
                  </a:lnTo>
                  <a:close/>
                </a:path>
              </a:pathLst>
            </a:custGeom>
            <a:solidFill>
              <a:srgbClr val="B0ECB1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-215" y="0"/>
              <a:ext cx="3571357" cy="803183"/>
            </a:xfrm>
            <a:custGeom>
              <a:avLst/>
              <a:gdLst/>
              <a:ahLst/>
              <a:cxnLst/>
              <a:rect l="l" t="t" r="r" b="b"/>
              <a:pathLst>
                <a:path w="3571357" h="803183">
                  <a:moveTo>
                    <a:pt x="3538338" y="21590"/>
                  </a:moveTo>
                  <a:cubicBezTo>
                    <a:pt x="3539608" y="34290"/>
                    <a:pt x="3539608" y="44450"/>
                    <a:pt x="3540878" y="53103"/>
                  </a:cubicBezTo>
                  <a:cubicBezTo>
                    <a:pt x="3543418" y="67901"/>
                    <a:pt x="3544688" y="83247"/>
                    <a:pt x="3547228" y="98046"/>
                  </a:cubicBezTo>
                  <a:cubicBezTo>
                    <a:pt x="3547228" y="119421"/>
                    <a:pt x="3559928" y="540902"/>
                    <a:pt x="3566278" y="562278"/>
                  </a:cubicBezTo>
                  <a:cubicBezTo>
                    <a:pt x="3572628" y="594615"/>
                    <a:pt x="3568818" y="627501"/>
                    <a:pt x="3568818" y="659838"/>
                  </a:cubicBezTo>
                  <a:cubicBezTo>
                    <a:pt x="3568818" y="688339"/>
                    <a:pt x="3570088" y="714647"/>
                    <a:pt x="3571358" y="742929"/>
                  </a:cubicBezTo>
                  <a:lnTo>
                    <a:pt x="3571358" y="802619"/>
                  </a:lnTo>
                  <a:cubicBezTo>
                    <a:pt x="3548498" y="802619"/>
                    <a:pt x="3528178" y="803889"/>
                    <a:pt x="3507858" y="802619"/>
                  </a:cubicBezTo>
                  <a:cubicBezTo>
                    <a:pt x="3332532" y="797539"/>
                    <a:pt x="3151165" y="803889"/>
                    <a:pt x="2972546" y="798809"/>
                  </a:cubicBezTo>
                  <a:cubicBezTo>
                    <a:pt x="2865374" y="794999"/>
                    <a:pt x="2760950" y="797539"/>
                    <a:pt x="2653779" y="794999"/>
                  </a:cubicBezTo>
                  <a:lnTo>
                    <a:pt x="2505387" y="791189"/>
                  </a:lnTo>
                  <a:cubicBezTo>
                    <a:pt x="2475159" y="791189"/>
                    <a:pt x="2447680" y="792459"/>
                    <a:pt x="2417452" y="792459"/>
                  </a:cubicBezTo>
                  <a:cubicBezTo>
                    <a:pt x="2340508" y="791189"/>
                    <a:pt x="2128913" y="792459"/>
                    <a:pt x="2051969" y="791189"/>
                  </a:cubicBezTo>
                  <a:cubicBezTo>
                    <a:pt x="1997009" y="789919"/>
                    <a:pt x="897814" y="798809"/>
                    <a:pt x="842854" y="797539"/>
                  </a:cubicBezTo>
                  <a:cubicBezTo>
                    <a:pt x="829114" y="797539"/>
                    <a:pt x="812626" y="798809"/>
                    <a:pt x="798886" y="798809"/>
                  </a:cubicBezTo>
                  <a:cubicBezTo>
                    <a:pt x="765910" y="798809"/>
                    <a:pt x="735682" y="800079"/>
                    <a:pt x="702706" y="800079"/>
                  </a:cubicBezTo>
                  <a:cubicBezTo>
                    <a:pt x="620267" y="800079"/>
                    <a:pt x="540575" y="798809"/>
                    <a:pt x="458135" y="797539"/>
                  </a:cubicBezTo>
                  <a:cubicBezTo>
                    <a:pt x="408671" y="796269"/>
                    <a:pt x="359208" y="794999"/>
                    <a:pt x="312492" y="793729"/>
                  </a:cubicBezTo>
                  <a:cubicBezTo>
                    <a:pt x="224556" y="792459"/>
                    <a:pt x="136620" y="791189"/>
                    <a:pt x="45937" y="791189"/>
                  </a:cubicBezTo>
                  <a:cubicBezTo>
                    <a:pt x="34505" y="791189"/>
                    <a:pt x="25615" y="791189"/>
                    <a:pt x="15455" y="789919"/>
                  </a:cubicBezTo>
                  <a:cubicBezTo>
                    <a:pt x="6565" y="788649"/>
                    <a:pt x="1485" y="782299"/>
                    <a:pt x="4025" y="773409"/>
                  </a:cubicBezTo>
                  <a:cubicBezTo>
                    <a:pt x="12915" y="742051"/>
                    <a:pt x="9105" y="728349"/>
                    <a:pt x="7835" y="714099"/>
                  </a:cubicBezTo>
                  <a:cubicBezTo>
                    <a:pt x="6565" y="685050"/>
                    <a:pt x="2755" y="656549"/>
                    <a:pt x="4025" y="627501"/>
                  </a:cubicBezTo>
                  <a:cubicBezTo>
                    <a:pt x="1485" y="591327"/>
                    <a:pt x="-3595" y="143537"/>
                    <a:pt x="4025" y="106815"/>
                  </a:cubicBezTo>
                  <a:cubicBezTo>
                    <a:pt x="5295" y="99690"/>
                    <a:pt x="4025" y="92017"/>
                    <a:pt x="5295" y="84892"/>
                  </a:cubicBezTo>
                  <a:cubicBezTo>
                    <a:pt x="6565" y="73382"/>
                    <a:pt x="9105" y="60776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67921" y="30480"/>
                    <a:pt x="111888" y="29210"/>
                  </a:cubicBezTo>
                  <a:cubicBezTo>
                    <a:pt x="186084" y="25400"/>
                    <a:pt x="260280" y="22860"/>
                    <a:pt x="337224" y="20320"/>
                  </a:cubicBezTo>
                  <a:cubicBezTo>
                    <a:pt x="389435" y="17780"/>
                    <a:pt x="441647" y="16510"/>
                    <a:pt x="491111" y="13970"/>
                  </a:cubicBezTo>
                  <a:cubicBezTo>
                    <a:pt x="540575" y="11430"/>
                    <a:pt x="592787" y="8890"/>
                    <a:pt x="642250" y="8890"/>
                  </a:cubicBezTo>
                  <a:cubicBezTo>
                    <a:pt x="697210" y="7620"/>
                    <a:pt x="752170" y="10160"/>
                    <a:pt x="807130" y="8890"/>
                  </a:cubicBezTo>
                  <a:cubicBezTo>
                    <a:pt x="875830" y="8890"/>
                    <a:pt x="2120669" y="6350"/>
                    <a:pt x="2189369" y="5080"/>
                  </a:cubicBezTo>
                  <a:cubicBezTo>
                    <a:pt x="2255320" y="3810"/>
                    <a:pt x="2321272" y="2540"/>
                    <a:pt x="2389972" y="2540"/>
                  </a:cubicBezTo>
                  <a:cubicBezTo>
                    <a:pt x="2502639" y="1270"/>
                    <a:pt x="2612559" y="0"/>
                    <a:pt x="2725227" y="0"/>
                  </a:cubicBezTo>
                  <a:cubicBezTo>
                    <a:pt x="2771943" y="0"/>
                    <a:pt x="2821406" y="2540"/>
                    <a:pt x="2868122" y="2540"/>
                  </a:cubicBezTo>
                  <a:cubicBezTo>
                    <a:pt x="2997277" y="3810"/>
                    <a:pt x="3129181" y="5080"/>
                    <a:pt x="3258337" y="7620"/>
                  </a:cubicBezTo>
                  <a:cubicBezTo>
                    <a:pt x="3327036" y="8890"/>
                    <a:pt x="3395736" y="12700"/>
                    <a:pt x="3464436" y="16510"/>
                  </a:cubicBezTo>
                  <a:lnTo>
                    <a:pt x="3507858" y="16510"/>
                  </a:lnTo>
                  <a:cubicBezTo>
                    <a:pt x="3519288" y="17780"/>
                    <a:pt x="3528178" y="20320"/>
                    <a:pt x="3538338" y="21590"/>
                  </a:cubicBezTo>
                  <a:close/>
                  <a:moveTo>
                    <a:pt x="3548498" y="786109"/>
                  </a:moveTo>
                  <a:cubicBezTo>
                    <a:pt x="3549768" y="769599"/>
                    <a:pt x="3551038" y="756899"/>
                    <a:pt x="3551038" y="744199"/>
                  </a:cubicBezTo>
                  <a:cubicBezTo>
                    <a:pt x="3549768" y="711906"/>
                    <a:pt x="3548498" y="682858"/>
                    <a:pt x="3548498" y="651617"/>
                  </a:cubicBezTo>
                  <a:cubicBezTo>
                    <a:pt x="3548498" y="637366"/>
                    <a:pt x="3551038" y="623116"/>
                    <a:pt x="3549768" y="608866"/>
                  </a:cubicBezTo>
                  <a:cubicBezTo>
                    <a:pt x="3549768" y="595711"/>
                    <a:pt x="3548498" y="582009"/>
                    <a:pt x="3547228" y="568855"/>
                  </a:cubicBezTo>
                  <a:cubicBezTo>
                    <a:pt x="3542148" y="548576"/>
                    <a:pt x="3530718" y="128739"/>
                    <a:pt x="3530718" y="108460"/>
                  </a:cubicBezTo>
                  <a:cubicBezTo>
                    <a:pt x="3528178" y="91469"/>
                    <a:pt x="3525638" y="73930"/>
                    <a:pt x="3523098" y="56939"/>
                  </a:cubicBezTo>
                  <a:cubicBezTo>
                    <a:pt x="3521828" y="44450"/>
                    <a:pt x="3520558" y="43180"/>
                    <a:pt x="3502907" y="41910"/>
                  </a:cubicBezTo>
                  <a:cubicBezTo>
                    <a:pt x="3494664" y="41910"/>
                    <a:pt x="3489168" y="41910"/>
                    <a:pt x="3480923" y="40640"/>
                  </a:cubicBezTo>
                  <a:cubicBezTo>
                    <a:pt x="3412224" y="36830"/>
                    <a:pt x="3340776" y="31750"/>
                    <a:pt x="3272077" y="30480"/>
                  </a:cubicBezTo>
                  <a:cubicBezTo>
                    <a:pt x="3104449" y="26670"/>
                    <a:pt x="2934074" y="25400"/>
                    <a:pt x="2766446" y="22860"/>
                  </a:cubicBezTo>
                  <a:lnTo>
                    <a:pt x="2568591" y="22860"/>
                  </a:lnTo>
                  <a:cubicBezTo>
                    <a:pt x="2480655" y="22860"/>
                    <a:pt x="2392720" y="22860"/>
                    <a:pt x="2307532" y="24130"/>
                  </a:cubicBezTo>
                  <a:cubicBezTo>
                    <a:pt x="2233336" y="25400"/>
                    <a:pt x="983001" y="29210"/>
                    <a:pt x="908805" y="29210"/>
                  </a:cubicBezTo>
                  <a:cubicBezTo>
                    <a:pt x="787894" y="29210"/>
                    <a:pt x="666982" y="26670"/>
                    <a:pt x="546071" y="33020"/>
                  </a:cubicBezTo>
                  <a:cubicBezTo>
                    <a:pt x="482867" y="36830"/>
                    <a:pt x="422411" y="36830"/>
                    <a:pt x="361955" y="38100"/>
                  </a:cubicBezTo>
                  <a:cubicBezTo>
                    <a:pt x="257532" y="41910"/>
                    <a:pt x="153108" y="45720"/>
                    <a:pt x="48685" y="50800"/>
                  </a:cubicBezTo>
                  <a:cubicBezTo>
                    <a:pt x="33235" y="50800"/>
                    <a:pt x="30695" y="52554"/>
                    <a:pt x="29425" y="59132"/>
                  </a:cubicBezTo>
                  <a:cubicBezTo>
                    <a:pt x="28155" y="68997"/>
                    <a:pt x="28155" y="78863"/>
                    <a:pt x="26885" y="88728"/>
                  </a:cubicBezTo>
                  <a:cubicBezTo>
                    <a:pt x="25615" y="105171"/>
                    <a:pt x="23075" y="121066"/>
                    <a:pt x="21805" y="137508"/>
                  </a:cubicBezTo>
                  <a:cubicBezTo>
                    <a:pt x="16725" y="155047"/>
                    <a:pt x="23075" y="583653"/>
                    <a:pt x="25615" y="601192"/>
                  </a:cubicBezTo>
                  <a:cubicBezTo>
                    <a:pt x="25615" y="619827"/>
                    <a:pt x="25615" y="639011"/>
                    <a:pt x="26885" y="657646"/>
                  </a:cubicBezTo>
                  <a:cubicBezTo>
                    <a:pt x="26885" y="671348"/>
                    <a:pt x="29425" y="685050"/>
                    <a:pt x="29425" y="698752"/>
                  </a:cubicBezTo>
                  <a:cubicBezTo>
                    <a:pt x="29425" y="713551"/>
                    <a:pt x="29425" y="728349"/>
                    <a:pt x="28155" y="744199"/>
                  </a:cubicBezTo>
                  <a:lnTo>
                    <a:pt x="28155" y="754359"/>
                  </a:lnTo>
                  <a:cubicBezTo>
                    <a:pt x="28155" y="764519"/>
                    <a:pt x="31965" y="768329"/>
                    <a:pt x="40855" y="768329"/>
                  </a:cubicBezTo>
                  <a:cubicBezTo>
                    <a:pt x="73417" y="768329"/>
                    <a:pt x="111888" y="769599"/>
                    <a:pt x="147612" y="769599"/>
                  </a:cubicBezTo>
                  <a:cubicBezTo>
                    <a:pt x="199824" y="769599"/>
                    <a:pt x="254784" y="767059"/>
                    <a:pt x="306996" y="769599"/>
                  </a:cubicBezTo>
                  <a:cubicBezTo>
                    <a:pt x="392183" y="773409"/>
                    <a:pt x="477371" y="775949"/>
                    <a:pt x="562559" y="774679"/>
                  </a:cubicBezTo>
                  <a:cubicBezTo>
                    <a:pt x="617519" y="773409"/>
                    <a:pt x="669730" y="775949"/>
                    <a:pt x="724690" y="775949"/>
                  </a:cubicBezTo>
                  <a:cubicBezTo>
                    <a:pt x="804382" y="775949"/>
                    <a:pt x="884074" y="774679"/>
                    <a:pt x="963765" y="775949"/>
                  </a:cubicBezTo>
                  <a:cubicBezTo>
                    <a:pt x="1081929" y="777219"/>
                    <a:pt x="2378980" y="767059"/>
                    <a:pt x="2499891" y="769599"/>
                  </a:cubicBezTo>
                  <a:cubicBezTo>
                    <a:pt x="2552103" y="770869"/>
                    <a:pt x="2604315" y="772139"/>
                    <a:pt x="2653779" y="772139"/>
                  </a:cubicBezTo>
                  <a:cubicBezTo>
                    <a:pt x="2744463" y="774679"/>
                    <a:pt x="2832398" y="770869"/>
                    <a:pt x="2923082" y="774679"/>
                  </a:cubicBezTo>
                  <a:cubicBezTo>
                    <a:pt x="2997277" y="777219"/>
                    <a:pt x="3071473" y="777219"/>
                    <a:pt x="3145669" y="779759"/>
                  </a:cubicBezTo>
                  <a:cubicBezTo>
                    <a:pt x="3255588" y="783569"/>
                    <a:pt x="3365508" y="786109"/>
                    <a:pt x="3475428" y="787379"/>
                  </a:cubicBezTo>
                  <a:cubicBezTo>
                    <a:pt x="3510398" y="787379"/>
                    <a:pt x="3528178" y="786109"/>
                    <a:pt x="3548498" y="78610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7807116" y="5334557"/>
            <a:ext cx="2809461" cy="914901"/>
            <a:chOff x="0" y="0"/>
            <a:chExt cx="3745948" cy="1219868"/>
          </a:xfrm>
        </p:grpSpPr>
        <p:sp>
          <p:nvSpPr>
            <p:cNvPr id="41" name="Freeform 41"/>
            <p:cNvSpPr/>
            <p:nvPr/>
          </p:nvSpPr>
          <p:spPr>
            <a:xfrm>
              <a:off x="1746390" y="77703"/>
              <a:ext cx="1999557" cy="1142165"/>
            </a:xfrm>
            <a:custGeom>
              <a:avLst/>
              <a:gdLst/>
              <a:ahLst/>
              <a:cxnLst/>
              <a:rect l="l" t="t" r="r" b="b"/>
              <a:pathLst>
                <a:path w="1999557" h="1142165">
                  <a:moveTo>
                    <a:pt x="0" y="0"/>
                  </a:moveTo>
                  <a:lnTo>
                    <a:pt x="1999558" y="0"/>
                  </a:lnTo>
                  <a:lnTo>
                    <a:pt x="1999558" y="1142165"/>
                  </a:lnTo>
                  <a:lnTo>
                    <a:pt x="0" y="1142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t="-65328"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flipH="1">
              <a:off x="0" y="77703"/>
              <a:ext cx="1999557" cy="1142165"/>
            </a:xfrm>
            <a:custGeom>
              <a:avLst/>
              <a:gdLst/>
              <a:ahLst/>
              <a:cxnLst/>
              <a:rect l="l" t="t" r="r" b="b"/>
              <a:pathLst>
                <a:path w="1999557" h="1142165">
                  <a:moveTo>
                    <a:pt x="1999557" y="0"/>
                  </a:moveTo>
                  <a:lnTo>
                    <a:pt x="0" y="0"/>
                  </a:lnTo>
                  <a:lnTo>
                    <a:pt x="0" y="1142165"/>
                  </a:lnTo>
                  <a:lnTo>
                    <a:pt x="1999557" y="1142165"/>
                  </a:lnTo>
                  <a:lnTo>
                    <a:pt x="1999557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 t="-65328"/>
              </a:stretch>
            </a:blipFill>
          </p:spPr>
        </p:sp>
        <p:grpSp>
          <p:nvGrpSpPr>
            <p:cNvPr id="43" name="Group 43"/>
            <p:cNvGrpSpPr/>
            <p:nvPr/>
          </p:nvGrpSpPr>
          <p:grpSpPr>
            <a:xfrm rot="-10800000">
              <a:off x="1633394" y="0"/>
              <a:ext cx="454361" cy="436909"/>
              <a:chOff x="0" y="0"/>
              <a:chExt cx="600932" cy="57785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39280" y="50482"/>
                <a:ext cx="522440" cy="475418"/>
              </a:xfrm>
              <a:custGeom>
                <a:avLst/>
                <a:gdLst/>
                <a:ahLst/>
                <a:cxnLst/>
                <a:rect l="l" t="t" r="r" b="b"/>
                <a:pathLst>
                  <a:path w="522440" h="475418">
                    <a:moveTo>
                      <a:pt x="37560" y="72708"/>
                    </a:moveTo>
                    <a:cubicBezTo>
                      <a:pt x="162672" y="302578"/>
                      <a:pt x="267097" y="419418"/>
                      <a:pt x="262171" y="433388"/>
                    </a:cubicBezTo>
                    <a:cubicBezTo>
                      <a:pt x="260201" y="438468"/>
                      <a:pt x="243453" y="438468"/>
                      <a:pt x="240498" y="432118"/>
                    </a:cubicBezTo>
                    <a:cubicBezTo>
                      <a:pt x="233602" y="413068"/>
                      <a:pt x="312413" y="279718"/>
                      <a:pt x="354773" y="208598"/>
                    </a:cubicBezTo>
                    <a:cubicBezTo>
                      <a:pt x="396149" y="138748"/>
                      <a:pt x="464123" y="29528"/>
                      <a:pt x="489737" y="7938"/>
                    </a:cubicBezTo>
                    <a:cubicBezTo>
                      <a:pt x="497618" y="1588"/>
                      <a:pt x="501558" y="-952"/>
                      <a:pt x="507469" y="318"/>
                    </a:cubicBezTo>
                    <a:cubicBezTo>
                      <a:pt x="512395" y="1588"/>
                      <a:pt x="520276" y="9208"/>
                      <a:pt x="521261" y="15558"/>
                    </a:cubicBezTo>
                    <a:cubicBezTo>
                      <a:pt x="523231" y="23178"/>
                      <a:pt x="520276" y="39688"/>
                      <a:pt x="516335" y="44768"/>
                    </a:cubicBezTo>
                    <a:cubicBezTo>
                      <a:pt x="511410" y="49848"/>
                      <a:pt x="502544" y="52388"/>
                      <a:pt x="497618" y="49848"/>
                    </a:cubicBezTo>
                    <a:cubicBezTo>
                      <a:pt x="492692" y="47308"/>
                      <a:pt x="485796" y="39688"/>
                      <a:pt x="484811" y="33338"/>
                    </a:cubicBezTo>
                    <a:cubicBezTo>
                      <a:pt x="482841" y="25718"/>
                      <a:pt x="483826" y="14288"/>
                      <a:pt x="487767" y="9208"/>
                    </a:cubicBezTo>
                    <a:cubicBezTo>
                      <a:pt x="492692" y="4128"/>
                      <a:pt x="511410" y="1588"/>
                      <a:pt x="516335" y="6668"/>
                    </a:cubicBezTo>
                    <a:cubicBezTo>
                      <a:pt x="521261" y="11748"/>
                      <a:pt x="524216" y="23178"/>
                      <a:pt x="521261" y="37148"/>
                    </a:cubicBezTo>
                    <a:cubicBezTo>
                      <a:pt x="512395" y="81598"/>
                      <a:pt x="399104" y="212408"/>
                      <a:pt x="354773" y="289878"/>
                    </a:cubicBezTo>
                    <a:cubicBezTo>
                      <a:pt x="321279" y="349568"/>
                      <a:pt x="292710" y="428308"/>
                      <a:pt x="273007" y="456248"/>
                    </a:cubicBezTo>
                    <a:cubicBezTo>
                      <a:pt x="265126" y="467678"/>
                      <a:pt x="263156" y="476568"/>
                      <a:pt x="253305" y="475298"/>
                    </a:cubicBezTo>
                    <a:cubicBezTo>
                      <a:pt x="226706" y="474028"/>
                      <a:pt x="146910" y="349568"/>
                      <a:pt x="107505" y="293688"/>
                    </a:cubicBezTo>
                    <a:cubicBezTo>
                      <a:pt x="77951" y="250508"/>
                      <a:pt x="54308" y="209868"/>
                      <a:pt x="35590" y="171768"/>
                    </a:cubicBezTo>
                    <a:cubicBezTo>
                      <a:pt x="19828" y="140018"/>
                      <a:pt x="-1845" y="101918"/>
                      <a:pt x="125" y="82868"/>
                    </a:cubicBezTo>
                    <a:cubicBezTo>
                      <a:pt x="125" y="71438"/>
                      <a:pt x="7021" y="61278"/>
                      <a:pt x="12932" y="58738"/>
                    </a:cubicBezTo>
                    <a:cubicBezTo>
                      <a:pt x="18843" y="57468"/>
                      <a:pt x="37560" y="72708"/>
                      <a:pt x="37560" y="72708"/>
                    </a:cubicBezTo>
                  </a:path>
                </a:pathLst>
              </a:custGeom>
              <a:solidFill>
                <a:srgbClr val="040606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45" name="Group 45"/>
          <p:cNvGrpSpPr/>
          <p:nvPr/>
        </p:nvGrpSpPr>
        <p:grpSpPr>
          <a:xfrm>
            <a:off x="9421443" y="6443786"/>
            <a:ext cx="2753339" cy="972007"/>
            <a:chOff x="0" y="0"/>
            <a:chExt cx="1598650" cy="526889"/>
          </a:xfrm>
        </p:grpSpPr>
        <p:sp>
          <p:nvSpPr>
            <p:cNvPr id="46" name="Freeform 46"/>
            <p:cNvSpPr/>
            <p:nvPr/>
          </p:nvSpPr>
          <p:spPr>
            <a:xfrm>
              <a:off x="39982" y="45156"/>
              <a:ext cx="1558669" cy="481028"/>
            </a:xfrm>
            <a:custGeom>
              <a:avLst/>
              <a:gdLst/>
              <a:ahLst/>
              <a:cxnLst/>
              <a:rect l="l" t="t" r="r" b="b"/>
              <a:pathLst>
                <a:path w="1558669" h="481028">
                  <a:moveTo>
                    <a:pt x="658" y="451253"/>
                  </a:moveTo>
                  <a:cubicBezTo>
                    <a:pt x="-1882" y="460143"/>
                    <a:pt x="3198" y="466493"/>
                    <a:pt x="11284" y="467763"/>
                  </a:cubicBezTo>
                  <a:cubicBezTo>
                    <a:pt x="20507" y="469033"/>
                    <a:pt x="28576" y="469033"/>
                    <a:pt x="37799" y="469033"/>
                  </a:cubicBezTo>
                  <a:cubicBezTo>
                    <a:pt x="74689" y="470303"/>
                    <a:pt x="111580" y="470303"/>
                    <a:pt x="149623" y="471573"/>
                  </a:cubicBezTo>
                  <a:cubicBezTo>
                    <a:pt x="170374" y="472843"/>
                    <a:pt x="191125" y="474113"/>
                    <a:pt x="210723" y="475383"/>
                  </a:cubicBezTo>
                  <a:cubicBezTo>
                    <a:pt x="245307" y="476653"/>
                    <a:pt x="278739" y="476653"/>
                    <a:pt x="313324" y="477923"/>
                  </a:cubicBezTo>
                  <a:cubicBezTo>
                    <a:pt x="327158" y="477923"/>
                    <a:pt x="339839" y="477923"/>
                    <a:pt x="353673" y="476653"/>
                  </a:cubicBezTo>
                  <a:cubicBezTo>
                    <a:pt x="359437" y="476653"/>
                    <a:pt x="366354" y="475383"/>
                    <a:pt x="372118" y="475383"/>
                  </a:cubicBezTo>
                  <a:cubicBezTo>
                    <a:pt x="395174" y="476653"/>
                    <a:pt x="856304" y="467763"/>
                    <a:pt x="879360" y="469033"/>
                  </a:cubicBezTo>
                  <a:cubicBezTo>
                    <a:pt x="911639" y="470303"/>
                    <a:pt x="1000407" y="470303"/>
                    <a:pt x="1032685" y="470303"/>
                  </a:cubicBezTo>
                  <a:cubicBezTo>
                    <a:pt x="1045367" y="470303"/>
                    <a:pt x="1056895" y="469033"/>
                    <a:pt x="1069576" y="469033"/>
                  </a:cubicBezTo>
                  <a:lnTo>
                    <a:pt x="1131828" y="472843"/>
                  </a:lnTo>
                  <a:cubicBezTo>
                    <a:pt x="1176788" y="475383"/>
                    <a:pt x="1220596" y="472843"/>
                    <a:pt x="1265556" y="476653"/>
                  </a:cubicBezTo>
                  <a:cubicBezTo>
                    <a:pt x="1340489" y="481733"/>
                    <a:pt x="1416576" y="475383"/>
                    <a:pt x="1495168" y="480463"/>
                  </a:cubicBezTo>
                  <a:cubicBezTo>
                    <a:pt x="1515489" y="481733"/>
                    <a:pt x="1535808" y="480463"/>
                    <a:pt x="1558668" y="480463"/>
                  </a:cubicBezTo>
                  <a:lnTo>
                    <a:pt x="1558668" y="420773"/>
                  </a:lnTo>
                  <a:cubicBezTo>
                    <a:pt x="1557398" y="383519"/>
                    <a:pt x="1556129" y="368831"/>
                    <a:pt x="1556129" y="353225"/>
                  </a:cubicBezTo>
                  <a:cubicBezTo>
                    <a:pt x="1556129" y="335171"/>
                    <a:pt x="1559939" y="316811"/>
                    <a:pt x="1553589" y="298756"/>
                  </a:cubicBezTo>
                  <a:cubicBezTo>
                    <a:pt x="1545968" y="286822"/>
                    <a:pt x="1534539" y="51505"/>
                    <a:pt x="1534539" y="39571"/>
                  </a:cubicBezTo>
                  <a:cubicBezTo>
                    <a:pt x="1531998" y="31309"/>
                    <a:pt x="1530729" y="22741"/>
                    <a:pt x="1528189" y="14479"/>
                  </a:cubicBezTo>
                  <a:cubicBezTo>
                    <a:pt x="1528189" y="12031"/>
                    <a:pt x="1526918" y="9583"/>
                    <a:pt x="1525648" y="5644"/>
                  </a:cubicBezTo>
                  <a:cubicBezTo>
                    <a:pt x="1515489" y="3104"/>
                    <a:pt x="1506598" y="1834"/>
                    <a:pt x="1496439" y="564"/>
                  </a:cubicBezTo>
                  <a:cubicBezTo>
                    <a:pt x="1488818" y="-706"/>
                    <a:pt x="1481198" y="564"/>
                    <a:pt x="1474848" y="564"/>
                  </a:cubicBezTo>
                  <a:lnTo>
                    <a:pt x="5520" y="5644"/>
                  </a:lnTo>
                  <a:lnTo>
                    <a:pt x="658" y="451253"/>
                  </a:lnTo>
                  <a:close/>
                </a:path>
              </a:pathLst>
            </a:custGeom>
            <a:solidFill>
              <a:srgbClr val="FCFCF8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11430" y="16510"/>
              <a:ext cx="1537691" cy="472279"/>
            </a:xfrm>
            <a:custGeom>
              <a:avLst/>
              <a:gdLst/>
              <a:ahLst/>
              <a:cxnLst/>
              <a:rect l="l" t="t" r="r" b="b"/>
              <a:pathLst>
                <a:path w="1537691" h="472279">
                  <a:moveTo>
                    <a:pt x="1537691" y="472279"/>
                  </a:moveTo>
                  <a:lnTo>
                    <a:pt x="0" y="464659"/>
                  </a:lnTo>
                  <a:lnTo>
                    <a:pt x="0" y="171035"/>
                  </a:lnTo>
                  <a:lnTo>
                    <a:pt x="7620" y="20320"/>
                  </a:lnTo>
                  <a:lnTo>
                    <a:pt x="763809" y="0"/>
                  </a:lnTo>
                  <a:lnTo>
                    <a:pt x="1516101" y="8890"/>
                  </a:lnTo>
                  <a:close/>
                </a:path>
              </a:pathLst>
            </a:custGeom>
            <a:solidFill>
              <a:srgbClr val="FEFA9C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-215" y="0"/>
              <a:ext cx="1562035" cy="498244"/>
            </a:xfrm>
            <a:custGeom>
              <a:avLst/>
              <a:gdLst/>
              <a:ahLst/>
              <a:cxnLst/>
              <a:rect l="l" t="t" r="r" b="b"/>
              <a:pathLst>
                <a:path w="1562035" h="498244">
                  <a:moveTo>
                    <a:pt x="1529015" y="21590"/>
                  </a:moveTo>
                  <a:cubicBezTo>
                    <a:pt x="1530286" y="34290"/>
                    <a:pt x="1530286" y="44450"/>
                    <a:pt x="1531555" y="52597"/>
                  </a:cubicBezTo>
                  <a:cubicBezTo>
                    <a:pt x="1534095" y="60859"/>
                    <a:pt x="1535365" y="69427"/>
                    <a:pt x="1537905" y="77689"/>
                  </a:cubicBezTo>
                  <a:cubicBezTo>
                    <a:pt x="1537905" y="89623"/>
                    <a:pt x="1550605" y="324940"/>
                    <a:pt x="1556955" y="336874"/>
                  </a:cubicBezTo>
                  <a:cubicBezTo>
                    <a:pt x="1563305" y="354928"/>
                    <a:pt x="1559495" y="373289"/>
                    <a:pt x="1559495" y="391343"/>
                  </a:cubicBezTo>
                  <a:cubicBezTo>
                    <a:pt x="1559495" y="407255"/>
                    <a:pt x="1560765" y="421943"/>
                    <a:pt x="1562036" y="437989"/>
                  </a:cubicBezTo>
                  <a:lnTo>
                    <a:pt x="1562036" y="497679"/>
                  </a:lnTo>
                  <a:cubicBezTo>
                    <a:pt x="1539176" y="497679"/>
                    <a:pt x="1518855" y="498949"/>
                    <a:pt x="1498536" y="497679"/>
                  </a:cubicBezTo>
                  <a:cubicBezTo>
                    <a:pt x="1423341" y="492599"/>
                    <a:pt x="1347254" y="498949"/>
                    <a:pt x="1272321" y="493869"/>
                  </a:cubicBezTo>
                  <a:cubicBezTo>
                    <a:pt x="1227361" y="490059"/>
                    <a:pt x="1183554" y="492599"/>
                    <a:pt x="1138593" y="490059"/>
                  </a:cubicBezTo>
                  <a:lnTo>
                    <a:pt x="1076341" y="486249"/>
                  </a:lnTo>
                  <a:cubicBezTo>
                    <a:pt x="1063660" y="486249"/>
                    <a:pt x="1052132" y="487519"/>
                    <a:pt x="1039451" y="487519"/>
                  </a:cubicBezTo>
                  <a:cubicBezTo>
                    <a:pt x="1007172" y="486249"/>
                    <a:pt x="918404" y="487519"/>
                    <a:pt x="886125" y="486249"/>
                  </a:cubicBezTo>
                  <a:cubicBezTo>
                    <a:pt x="863069" y="484979"/>
                    <a:pt x="401939" y="493869"/>
                    <a:pt x="378883" y="492599"/>
                  </a:cubicBezTo>
                  <a:cubicBezTo>
                    <a:pt x="373119" y="492599"/>
                    <a:pt x="366202" y="493869"/>
                    <a:pt x="360438" y="493869"/>
                  </a:cubicBezTo>
                  <a:cubicBezTo>
                    <a:pt x="346604" y="493869"/>
                    <a:pt x="333923" y="495139"/>
                    <a:pt x="320089" y="495139"/>
                  </a:cubicBezTo>
                  <a:cubicBezTo>
                    <a:pt x="285504" y="495139"/>
                    <a:pt x="252072" y="493869"/>
                    <a:pt x="217488" y="492599"/>
                  </a:cubicBezTo>
                  <a:cubicBezTo>
                    <a:pt x="196737" y="491329"/>
                    <a:pt x="175986" y="490059"/>
                    <a:pt x="156388" y="488789"/>
                  </a:cubicBezTo>
                  <a:cubicBezTo>
                    <a:pt x="119498" y="487519"/>
                    <a:pt x="82607" y="486249"/>
                    <a:pt x="44564" y="486249"/>
                  </a:cubicBezTo>
                  <a:cubicBezTo>
                    <a:pt x="34505" y="486249"/>
                    <a:pt x="25615" y="486249"/>
                    <a:pt x="15455" y="484979"/>
                  </a:cubicBezTo>
                  <a:cubicBezTo>
                    <a:pt x="6565" y="483709"/>
                    <a:pt x="1485" y="477359"/>
                    <a:pt x="4025" y="468469"/>
                  </a:cubicBezTo>
                  <a:cubicBezTo>
                    <a:pt x="12915" y="437243"/>
                    <a:pt x="9105" y="429593"/>
                    <a:pt x="7835" y="421637"/>
                  </a:cubicBezTo>
                  <a:cubicBezTo>
                    <a:pt x="6565" y="405419"/>
                    <a:pt x="2755" y="389507"/>
                    <a:pt x="4025" y="373289"/>
                  </a:cubicBezTo>
                  <a:cubicBezTo>
                    <a:pt x="1485" y="353092"/>
                    <a:pt x="-3595" y="103088"/>
                    <a:pt x="4025" y="82585"/>
                  </a:cubicBezTo>
                  <a:cubicBezTo>
                    <a:pt x="5295" y="78607"/>
                    <a:pt x="4025" y="74323"/>
                    <a:pt x="5295" y="70345"/>
                  </a:cubicBezTo>
                  <a:cubicBezTo>
                    <a:pt x="6565" y="63919"/>
                    <a:pt x="9105" y="56881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3787" y="30480"/>
                    <a:pt x="72232" y="29210"/>
                  </a:cubicBezTo>
                  <a:cubicBezTo>
                    <a:pt x="103358" y="25400"/>
                    <a:pt x="134484" y="22860"/>
                    <a:pt x="166763" y="20320"/>
                  </a:cubicBezTo>
                  <a:cubicBezTo>
                    <a:pt x="188667" y="17780"/>
                    <a:pt x="210571" y="16510"/>
                    <a:pt x="231322" y="13970"/>
                  </a:cubicBezTo>
                  <a:cubicBezTo>
                    <a:pt x="252072" y="11430"/>
                    <a:pt x="273976" y="8890"/>
                    <a:pt x="294727" y="8890"/>
                  </a:cubicBezTo>
                  <a:cubicBezTo>
                    <a:pt x="317783" y="7620"/>
                    <a:pt x="340840" y="10160"/>
                    <a:pt x="363896" y="8890"/>
                  </a:cubicBezTo>
                  <a:cubicBezTo>
                    <a:pt x="392717" y="8890"/>
                    <a:pt x="914946" y="6350"/>
                    <a:pt x="943766" y="5080"/>
                  </a:cubicBezTo>
                  <a:cubicBezTo>
                    <a:pt x="971434" y="3810"/>
                    <a:pt x="999102" y="2540"/>
                    <a:pt x="1027922" y="2540"/>
                  </a:cubicBezTo>
                  <a:cubicBezTo>
                    <a:pt x="1075188" y="1270"/>
                    <a:pt x="1121301" y="0"/>
                    <a:pt x="1168567" y="0"/>
                  </a:cubicBezTo>
                  <a:cubicBezTo>
                    <a:pt x="1188165" y="0"/>
                    <a:pt x="1208916" y="2540"/>
                    <a:pt x="1228514" y="2540"/>
                  </a:cubicBezTo>
                  <a:cubicBezTo>
                    <a:pt x="1282696" y="3810"/>
                    <a:pt x="1338032" y="5080"/>
                    <a:pt x="1392215" y="7620"/>
                  </a:cubicBezTo>
                  <a:cubicBezTo>
                    <a:pt x="1421035" y="8890"/>
                    <a:pt x="1449856" y="12700"/>
                    <a:pt x="1478676" y="16510"/>
                  </a:cubicBezTo>
                  <a:lnTo>
                    <a:pt x="1498536" y="16510"/>
                  </a:lnTo>
                  <a:cubicBezTo>
                    <a:pt x="1509965" y="17780"/>
                    <a:pt x="1518855" y="20320"/>
                    <a:pt x="1529015" y="21590"/>
                  </a:cubicBezTo>
                  <a:close/>
                  <a:moveTo>
                    <a:pt x="1539176" y="481169"/>
                  </a:moveTo>
                  <a:cubicBezTo>
                    <a:pt x="1540445" y="464659"/>
                    <a:pt x="1541715" y="451959"/>
                    <a:pt x="1541715" y="439259"/>
                  </a:cubicBezTo>
                  <a:cubicBezTo>
                    <a:pt x="1540445" y="420413"/>
                    <a:pt x="1539176" y="404195"/>
                    <a:pt x="1539176" y="386753"/>
                  </a:cubicBezTo>
                  <a:cubicBezTo>
                    <a:pt x="1539176" y="378797"/>
                    <a:pt x="1541715" y="370841"/>
                    <a:pt x="1540445" y="362885"/>
                  </a:cubicBezTo>
                  <a:cubicBezTo>
                    <a:pt x="1540445" y="355541"/>
                    <a:pt x="1539176" y="347890"/>
                    <a:pt x="1537905" y="340546"/>
                  </a:cubicBezTo>
                  <a:cubicBezTo>
                    <a:pt x="1532826" y="329224"/>
                    <a:pt x="1521395" y="94825"/>
                    <a:pt x="1521395" y="83503"/>
                  </a:cubicBezTo>
                  <a:cubicBezTo>
                    <a:pt x="1518855" y="74017"/>
                    <a:pt x="1516315" y="64225"/>
                    <a:pt x="1513776" y="54739"/>
                  </a:cubicBezTo>
                  <a:cubicBezTo>
                    <a:pt x="1512505" y="44450"/>
                    <a:pt x="1511236" y="43180"/>
                    <a:pt x="1494816" y="41910"/>
                  </a:cubicBezTo>
                  <a:cubicBezTo>
                    <a:pt x="1491357" y="41910"/>
                    <a:pt x="1489052" y="41910"/>
                    <a:pt x="1485593" y="40640"/>
                  </a:cubicBezTo>
                  <a:cubicBezTo>
                    <a:pt x="1456773" y="36830"/>
                    <a:pt x="1426799" y="31750"/>
                    <a:pt x="1397979" y="30480"/>
                  </a:cubicBezTo>
                  <a:cubicBezTo>
                    <a:pt x="1327656" y="26670"/>
                    <a:pt x="1256181" y="25400"/>
                    <a:pt x="1185859" y="22860"/>
                  </a:cubicBezTo>
                  <a:lnTo>
                    <a:pt x="1102856" y="22860"/>
                  </a:lnTo>
                  <a:cubicBezTo>
                    <a:pt x="1065966" y="22860"/>
                    <a:pt x="1029075" y="22860"/>
                    <a:pt x="993338" y="24130"/>
                  </a:cubicBezTo>
                  <a:cubicBezTo>
                    <a:pt x="962212" y="25400"/>
                    <a:pt x="437677" y="29210"/>
                    <a:pt x="406551" y="29210"/>
                  </a:cubicBezTo>
                  <a:cubicBezTo>
                    <a:pt x="355826" y="29210"/>
                    <a:pt x="305102" y="26670"/>
                    <a:pt x="254378" y="33020"/>
                  </a:cubicBezTo>
                  <a:cubicBezTo>
                    <a:pt x="227863" y="36830"/>
                    <a:pt x="202501" y="36830"/>
                    <a:pt x="177139" y="38100"/>
                  </a:cubicBezTo>
                  <a:cubicBezTo>
                    <a:pt x="133332" y="41910"/>
                    <a:pt x="89524" y="45720"/>
                    <a:pt x="45717" y="50800"/>
                  </a:cubicBezTo>
                  <a:cubicBezTo>
                    <a:pt x="33235" y="50800"/>
                    <a:pt x="30695" y="52291"/>
                    <a:pt x="29425" y="55963"/>
                  </a:cubicBezTo>
                  <a:cubicBezTo>
                    <a:pt x="28155" y="61471"/>
                    <a:pt x="28155" y="66979"/>
                    <a:pt x="26885" y="72487"/>
                  </a:cubicBezTo>
                  <a:cubicBezTo>
                    <a:pt x="25615" y="81667"/>
                    <a:pt x="23075" y="90541"/>
                    <a:pt x="21805" y="99722"/>
                  </a:cubicBezTo>
                  <a:cubicBezTo>
                    <a:pt x="16725" y="109514"/>
                    <a:pt x="23075" y="348808"/>
                    <a:pt x="25615" y="358601"/>
                  </a:cubicBezTo>
                  <a:cubicBezTo>
                    <a:pt x="25615" y="369005"/>
                    <a:pt x="25615" y="379715"/>
                    <a:pt x="26885" y="390119"/>
                  </a:cubicBezTo>
                  <a:cubicBezTo>
                    <a:pt x="26885" y="397769"/>
                    <a:pt x="29425" y="405419"/>
                    <a:pt x="29425" y="413069"/>
                  </a:cubicBezTo>
                  <a:cubicBezTo>
                    <a:pt x="29425" y="421331"/>
                    <a:pt x="29425" y="429593"/>
                    <a:pt x="28155" y="439259"/>
                  </a:cubicBezTo>
                  <a:lnTo>
                    <a:pt x="28155" y="449419"/>
                  </a:lnTo>
                  <a:cubicBezTo>
                    <a:pt x="28155" y="459579"/>
                    <a:pt x="31965" y="463389"/>
                    <a:pt x="40855" y="463389"/>
                  </a:cubicBezTo>
                  <a:cubicBezTo>
                    <a:pt x="56092" y="463389"/>
                    <a:pt x="72232" y="464659"/>
                    <a:pt x="87219" y="464659"/>
                  </a:cubicBezTo>
                  <a:cubicBezTo>
                    <a:pt x="109122" y="464659"/>
                    <a:pt x="132179" y="462119"/>
                    <a:pt x="154082" y="464659"/>
                  </a:cubicBezTo>
                  <a:cubicBezTo>
                    <a:pt x="189820" y="468469"/>
                    <a:pt x="225557" y="471009"/>
                    <a:pt x="261295" y="469739"/>
                  </a:cubicBezTo>
                  <a:cubicBezTo>
                    <a:pt x="284351" y="468469"/>
                    <a:pt x="306255" y="471009"/>
                    <a:pt x="329312" y="471009"/>
                  </a:cubicBezTo>
                  <a:cubicBezTo>
                    <a:pt x="362743" y="471009"/>
                    <a:pt x="396175" y="469739"/>
                    <a:pt x="429607" y="471009"/>
                  </a:cubicBezTo>
                  <a:cubicBezTo>
                    <a:pt x="479179" y="472279"/>
                    <a:pt x="1023311" y="462119"/>
                    <a:pt x="1074035" y="464659"/>
                  </a:cubicBezTo>
                  <a:cubicBezTo>
                    <a:pt x="1095939" y="465929"/>
                    <a:pt x="1117843" y="467199"/>
                    <a:pt x="1138593" y="467199"/>
                  </a:cubicBezTo>
                  <a:cubicBezTo>
                    <a:pt x="1176637" y="469739"/>
                    <a:pt x="1213527" y="465929"/>
                    <a:pt x="1251570" y="469739"/>
                  </a:cubicBezTo>
                  <a:cubicBezTo>
                    <a:pt x="1282696" y="472279"/>
                    <a:pt x="1313823" y="472279"/>
                    <a:pt x="1344949" y="474819"/>
                  </a:cubicBezTo>
                  <a:cubicBezTo>
                    <a:pt x="1391062" y="478629"/>
                    <a:pt x="1437175" y="481169"/>
                    <a:pt x="1483288" y="482439"/>
                  </a:cubicBezTo>
                  <a:cubicBezTo>
                    <a:pt x="1501076" y="482439"/>
                    <a:pt x="1518855" y="481169"/>
                    <a:pt x="1539176" y="48116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6261460" y="6418459"/>
            <a:ext cx="2728593" cy="996033"/>
            <a:chOff x="0" y="0"/>
            <a:chExt cx="1598650" cy="601159"/>
          </a:xfrm>
        </p:grpSpPr>
        <p:sp>
          <p:nvSpPr>
            <p:cNvPr id="50" name="Freeform 50"/>
            <p:cNvSpPr/>
            <p:nvPr/>
          </p:nvSpPr>
          <p:spPr>
            <a:xfrm>
              <a:off x="39982" y="45156"/>
              <a:ext cx="1558669" cy="555298"/>
            </a:xfrm>
            <a:custGeom>
              <a:avLst/>
              <a:gdLst/>
              <a:ahLst/>
              <a:cxnLst/>
              <a:rect l="l" t="t" r="r" b="b"/>
              <a:pathLst>
                <a:path w="1558669" h="555298">
                  <a:moveTo>
                    <a:pt x="658" y="525523"/>
                  </a:moveTo>
                  <a:cubicBezTo>
                    <a:pt x="-1882" y="534413"/>
                    <a:pt x="3198" y="540763"/>
                    <a:pt x="11284" y="542033"/>
                  </a:cubicBezTo>
                  <a:cubicBezTo>
                    <a:pt x="20507" y="543303"/>
                    <a:pt x="28576" y="543303"/>
                    <a:pt x="37799" y="543303"/>
                  </a:cubicBezTo>
                  <a:cubicBezTo>
                    <a:pt x="74689" y="544573"/>
                    <a:pt x="111580" y="544573"/>
                    <a:pt x="149623" y="545843"/>
                  </a:cubicBezTo>
                  <a:cubicBezTo>
                    <a:pt x="170374" y="547113"/>
                    <a:pt x="191125" y="548383"/>
                    <a:pt x="210723" y="549653"/>
                  </a:cubicBezTo>
                  <a:cubicBezTo>
                    <a:pt x="245307" y="550923"/>
                    <a:pt x="278739" y="550923"/>
                    <a:pt x="313324" y="552193"/>
                  </a:cubicBezTo>
                  <a:cubicBezTo>
                    <a:pt x="327158" y="552193"/>
                    <a:pt x="339839" y="552193"/>
                    <a:pt x="353673" y="550923"/>
                  </a:cubicBezTo>
                  <a:cubicBezTo>
                    <a:pt x="359437" y="550923"/>
                    <a:pt x="366354" y="549653"/>
                    <a:pt x="372118" y="549653"/>
                  </a:cubicBezTo>
                  <a:cubicBezTo>
                    <a:pt x="395174" y="550923"/>
                    <a:pt x="856304" y="542033"/>
                    <a:pt x="879360" y="543303"/>
                  </a:cubicBezTo>
                  <a:cubicBezTo>
                    <a:pt x="911639" y="544573"/>
                    <a:pt x="1000407" y="544573"/>
                    <a:pt x="1032685" y="544573"/>
                  </a:cubicBezTo>
                  <a:cubicBezTo>
                    <a:pt x="1045367" y="544573"/>
                    <a:pt x="1056895" y="543303"/>
                    <a:pt x="1069576" y="543303"/>
                  </a:cubicBezTo>
                  <a:lnTo>
                    <a:pt x="1131828" y="547113"/>
                  </a:lnTo>
                  <a:cubicBezTo>
                    <a:pt x="1176788" y="549653"/>
                    <a:pt x="1220596" y="547113"/>
                    <a:pt x="1265556" y="550923"/>
                  </a:cubicBezTo>
                  <a:cubicBezTo>
                    <a:pt x="1340489" y="556003"/>
                    <a:pt x="1416576" y="549653"/>
                    <a:pt x="1495168" y="554733"/>
                  </a:cubicBezTo>
                  <a:cubicBezTo>
                    <a:pt x="1515489" y="556003"/>
                    <a:pt x="1535808" y="554733"/>
                    <a:pt x="1558668" y="554733"/>
                  </a:cubicBezTo>
                  <a:lnTo>
                    <a:pt x="1558668" y="495043"/>
                  </a:lnTo>
                  <a:cubicBezTo>
                    <a:pt x="1557398" y="456106"/>
                    <a:pt x="1556129" y="438588"/>
                    <a:pt x="1556129" y="419975"/>
                  </a:cubicBezTo>
                  <a:cubicBezTo>
                    <a:pt x="1556129" y="398442"/>
                    <a:pt x="1559939" y="376544"/>
                    <a:pt x="1553589" y="355011"/>
                  </a:cubicBezTo>
                  <a:cubicBezTo>
                    <a:pt x="1545968" y="340777"/>
                    <a:pt x="1534539" y="60119"/>
                    <a:pt x="1534539" y="45885"/>
                  </a:cubicBezTo>
                  <a:cubicBezTo>
                    <a:pt x="1531998" y="36031"/>
                    <a:pt x="1530729" y="25812"/>
                    <a:pt x="1528189" y="15958"/>
                  </a:cubicBezTo>
                  <a:cubicBezTo>
                    <a:pt x="1528189" y="13039"/>
                    <a:pt x="1526918" y="10119"/>
                    <a:pt x="1525648" y="5644"/>
                  </a:cubicBezTo>
                  <a:cubicBezTo>
                    <a:pt x="1515489" y="3104"/>
                    <a:pt x="1506598" y="1834"/>
                    <a:pt x="1496439" y="564"/>
                  </a:cubicBezTo>
                  <a:cubicBezTo>
                    <a:pt x="1488818" y="-706"/>
                    <a:pt x="1481198" y="564"/>
                    <a:pt x="1474848" y="564"/>
                  </a:cubicBezTo>
                  <a:lnTo>
                    <a:pt x="5520" y="5644"/>
                  </a:lnTo>
                  <a:lnTo>
                    <a:pt x="658" y="525523"/>
                  </a:lnTo>
                  <a:close/>
                </a:path>
              </a:pathLst>
            </a:custGeom>
            <a:solidFill>
              <a:srgbClr val="FCFCF8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11430" y="16510"/>
              <a:ext cx="1537691" cy="546549"/>
            </a:xfrm>
            <a:custGeom>
              <a:avLst/>
              <a:gdLst/>
              <a:ahLst/>
              <a:cxnLst/>
              <a:rect l="l" t="t" r="r" b="b"/>
              <a:pathLst>
                <a:path w="1537691" h="546549">
                  <a:moveTo>
                    <a:pt x="1537691" y="546549"/>
                  </a:moveTo>
                  <a:lnTo>
                    <a:pt x="0" y="538929"/>
                  </a:lnTo>
                  <a:lnTo>
                    <a:pt x="0" y="197160"/>
                  </a:lnTo>
                  <a:lnTo>
                    <a:pt x="7620" y="20320"/>
                  </a:lnTo>
                  <a:lnTo>
                    <a:pt x="763809" y="0"/>
                  </a:lnTo>
                  <a:lnTo>
                    <a:pt x="1516101" y="8890"/>
                  </a:lnTo>
                  <a:close/>
                </a:path>
              </a:pathLst>
            </a:custGeom>
            <a:solidFill>
              <a:srgbClr val="FEFA9C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-215" y="0"/>
              <a:ext cx="1562035" cy="572514"/>
            </a:xfrm>
            <a:custGeom>
              <a:avLst/>
              <a:gdLst/>
              <a:ahLst/>
              <a:cxnLst/>
              <a:rect l="l" t="t" r="r" b="b"/>
              <a:pathLst>
                <a:path w="1562035" h="572514">
                  <a:moveTo>
                    <a:pt x="1529015" y="21590"/>
                  </a:moveTo>
                  <a:cubicBezTo>
                    <a:pt x="1530286" y="34290"/>
                    <a:pt x="1530286" y="44450"/>
                    <a:pt x="1531555" y="52720"/>
                  </a:cubicBezTo>
                  <a:cubicBezTo>
                    <a:pt x="1534095" y="62574"/>
                    <a:pt x="1535365" y="72793"/>
                    <a:pt x="1537905" y="82647"/>
                  </a:cubicBezTo>
                  <a:cubicBezTo>
                    <a:pt x="1537905" y="96881"/>
                    <a:pt x="1550605" y="377539"/>
                    <a:pt x="1556955" y="391773"/>
                  </a:cubicBezTo>
                  <a:cubicBezTo>
                    <a:pt x="1563305" y="413306"/>
                    <a:pt x="1559495" y="435204"/>
                    <a:pt x="1559495" y="456736"/>
                  </a:cubicBezTo>
                  <a:cubicBezTo>
                    <a:pt x="1559495" y="475715"/>
                    <a:pt x="1560765" y="493233"/>
                    <a:pt x="1562036" y="512259"/>
                  </a:cubicBezTo>
                  <a:lnTo>
                    <a:pt x="1562036" y="571949"/>
                  </a:lnTo>
                  <a:cubicBezTo>
                    <a:pt x="1539176" y="571949"/>
                    <a:pt x="1518855" y="573219"/>
                    <a:pt x="1498536" y="571949"/>
                  </a:cubicBezTo>
                  <a:cubicBezTo>
                    <a:pt x="1423341" y="566869"/>
                    <a:pt x="1347254" y="573219"/>
                    <a:pt x="1272321" y="568139"/>
                  </a:cubicBezTo>
                  <a:cubicBezTo>
                    <a:pt x="1227361" y="564329"/>
                    <a:pt x="1183554" y="566869"/>
                    <a:pt x="1138593" y="564329"/>
                  </a:cubicBezTo>
                  <a:lnTo>
                    <a:pt x="1076341" y="560519"/>
                  </a:lnTo>
                  <a:cubicBezTo>
                    <a:pt x="1063660" y="560519"/>
                    <a:pt x="1052132" y="561789"/>
                    <a:pt x="1039451" y="561789"/>
                  </a:cubicBezTo>
                  <a:cubicBezTo>
                    <a:pt x="1007172" y="560519"/>
                    <a:pt x="918404" y="561789"/>
                    <a:pt x="886125" y="560519"/>
                  </a:cubicBezTo>
                  <a:cubicBezTo>
                    <a:pt x="863069" y="559249"/>
                    <a:pt x="401939" y="568139"/>
                    <a:pt x="378883" y="566869"/>
                  </a:cubicBezTo>
                  <a:cubicBezTo>
                    <a:pt x="373119" y="566869"/>
                    <a:pt x="366202" y="568139"/>
                    <a:pt x="360438" y="568139"/>
                  </a:cubicBezTo>
                  <a:cubicBezTo>
                    <a:pt x="346604" y="568139"/>
                    <a:pt x="333923" y="569409"/>
                    <a:pt x="320089" y="569409"/>
                  </a:cubicBezTo>
                  <a:cubicBezTo>
                    <a:pt x="285504" y="569409"/>
                    <a:pt x="252072" y="568139"/>
                    <a:pt x="217488" y="566869"/>
                  </a:cubicBezTo>
                  <a:cubicBezTo>
                    <a:pt x="196737" y="565599"/>
                    <a:pt x="175986" y="564329"/>
                    <a:pt x="156388" y="563059"/>
                  </a:cubicBezTo>
                  <a:cubicBezTo>
                    <a:pt x="119498" y="561789"/>
                    <a:pt x="82607" y="560519"/>
                    <a:pt x="44564" y="560519"/>
                  </a:cubicBezTo>
                  <a:cubicBezTo>
                    <a:pt x="34505" y="560519"/>
                    <a:pt x="25615" y="560519"/>
                    <a:pt x="15455" y="559249"/>
                  </a:cubicBezTo>
                  <a:cubicBezTo>
                    <a:pt x="6565" y="557979"/>
                    <a:pt x="1485" y="551629"/>
                    <a:pt x="4025" y="542739"/>
                  </a:cubicBezTo>
                  <a:cubicBezTo>
                    <a:pt x="12915" y="511481"/>
                    <a:pt x="9105" y="502357"/>
                    <a:pt x="7835" y="492868"/>
                  </a:cubicBezTo>
                  <a:cubicBezTo>
                    <a:pt x="6565" y="473525"/>
                    <a:pt x="2755" y="454547"/>
                    <a:pt x="4025" y="435204"/>
                  </a:cubicBezTo>
                  <a:cubicBezTo>
                    <a:pt x="1485" y="411116"/>
                    <a:pt x="-3595" y="112939"/>
                    <a:pt x="4025" y="88487"/>
                  </a:cubicBezTo>
                  <a:cubicBezTo>
                    <a:pt x="5295" y="83742"/>
                    <a:pt x="4025" y="78633"/>
                    <a:pt x="5295" y="73888"/>
                  </a:cubicBezTo>
                  <a:cubicBezTo>
                    <a:pt x="6565" y="66224"/>
                    <a:pt x="9105" y="57830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3787" y="30480"/>
                    <a:pt x="72232" y="29210"/>
                  </a:cubicBezTo>
                  <a:cubicBezTo>
                    <a:pt x="103358" y="25400"/>
                    <a:pt x="134484" y="22860"/>
                    <a:pt x="166763" y="20320"/>
                  </a:cubicBezTo>
                  <a:cubicBezTo>
                    <a:pt x="188667" y="17780"/>
                    <a:pt x="210571" y="16510"/>
                    <a:pt x="231322" y="13970"/>
                  </a:cubicBezTo>
                  <a:cubicBezTo>
                    <a:pt x="252072" y="11430"/>
                    <a:pt x="273976" y="8890"/>
                    <a:pt x="294727" y="8890"/>
                  </a:cubicBezTo>
                  <a:cubicBezTo>
                    <a:pt x="317783" y="7620"/>
                    <a:pt x="340840" y="10160"/>
                    <a:pt x="363896" y="8890"/>
                  </a:cubicBezTo>
                  <a:cubicBezTo>
                    <a:pt x="392717" y="8890"/>
                    <a:pt x="914946" y="6350"/>
                    <a:pt x="943766" y="5080"/>
                  </a:cubicBezTo>
                  <a:cubicBezTo>
                    <a:pt x="971434" y="3810"/>
                    <a:pt x="999102" y="2540"/>
                    <a:pt x="1027922" y="2540"/>
                  </a:cubicBezTo>
                  <a:cubicBezTo>
                    <a:pt x="1075188" y="1270"/>
                    <a:pt x="1121301" y="0"/>
                    <a:pt x="1168567" y="0"/>
                  </a:cubicBezTo>
                  <a:cubicBezTo>
                    <a:pt x="1188165" y="0"/>
                    <a:pt x="1208916" y="2540"/>
                    <a:pt x="1228514" y="2540"/>
                  </a:cubicBezTo>
                  <a:cubicBezTo>
                    <a:pt x="1282696" y="3810"/>
                    <a:pt x="1338032" y="5080"/>
                    <a:pt x="1392215" y="7620"/>
                  </a:cubicBezTo>
                  <a:cubicBezTo>
                    <a:pt x="1421035" y="8890"/>
                    <a:pt x="1449856" y="12700"/>
                    <a:pt x="1478676" y="16510"/>
                  </a:cubicBezTo>
                  <a:lnTo>
                    <a:pt x="1498536" y="16510"/>
                  </a:lnTo>
                  <a:cubicBezTo>
                    <a:pt x="1509965" y="17780"/>
                    <a:pt x="1518855" y="20320"/>
                    <a:pt x="1529015" y="21590"/>
                  </a:cubicBezTo>
                  <a:close/>
                  <a:moveTo>
                    <a:pt x="1539176" y="555439"/>
                  </a:moveTo>
                  <a:cubicBezTo>
                    <a:pt x="1540445" y="538929"/>
                    <a:pt x="1541715" y="526229"/>
                    <a:pt x="1541715" y="513529"/>
                  </a:cubicBezTo>
                  <a:cubicBezTo>
                    <a:pt x="1540445" y="491408"/>
                    <a:pt x="1539176" y="472065"/>
                    <a:pt x="1539176" y="451262"/>
                  </a:cubicBezTo>
                  <a:cubicBezTo>
                    <a:pt x="1539176" y="441773"/>
                    <a:pt x="1541715" y="432284"/>
                    <a:pt x="1540445" y="422795"/>
                  </a:cubicBezTo>
                  <a:cubicBezTo>
                    <a:pt x="1540445" y="414036"/>
                    <a:pt x="1539176" y="404911"/>
                    <a:pt x="1537905" y="396152"/>
                  </a:cubicBezTo>
                  <a:cubicBezTo>
                    <a:pt x="1532826" y="382649"/>
                    <a:pt x="1521395" y="103085"/>
                    <a:pt x="1521395" y="89582"/>
                  </a:cubicBezTo>
                  <a:cubicBezTo>
                    <a:pt x="1518855" y="78268"/>
                    <a:pt x="1516315" y="66589"/>
                    <a:pt x="1513776" y="55275"/>
                  </a:cubicBezTo>
                  <a:cubicBezTo>
                    <a:pt x="1512505" y="44450"/>
                    <a:pt x="1511236" y="43180"/>
                    <a:pt x="1494816" y="41910"/>
                  </a:cubicBezTo>
                  <a:cubicBezTo>
                    <a:pt x="1491357" y="41910"/>
                    <a:pt x="1489052" y="41910"/>
                    <a:pt x="1485593" y="40640"/>
                  </a:cubicBezTo>
                  <a:cubicBezTo>
                    <a:pt x="1456773" y="36830"/>
                    <a:pt x="1426799" y="31750"/>
                    <a:pt x="1397979" y="30480"/>
                  </a:cubicBezTo>
                  <a:cubicBezTo>
                    <a:pt x="1327656" y="26670"/>
                    <a:pt x="1256181" y="25400"/>
                    <a:pt x="1185859" y="22860"/>
                  </a:cubicBezTo>
                  <a:lnTo>
                    <a:pt x="1102856" y="22860"/>
                  </a:lnTo>
                  <a:cubicBezTo>
                    <a:pt x="1065966" y="22860"/>
                    <a:pt x="1029075" y="22860"/>
                    <a:pt x="993338" y="24130"/>
                  </a:cubicBezTo>
                  <a:cubicBezTo>
                    <a:pt x="962212" y="25400"/>
                    <a:pt x="437677" y="29210"/>
                    <a:pt x="406551" y="29210"/>
                  </a:cubicBezTo>
                  <a:cubicBezTo>
                    <a:pt x="355826" y="29210"/>
                    <a:pt x="305102" y="26670"/>
                    <a:pt x="254378" y="33020"/>
                  </a:cubicBezTo>
                  <a:cubicBezTo>
                    <a:pt x="227863" y="36830"/>
                    <a:pt x="202501" y="36830"/>
                    <a:pt x="177139" y="38100"/>
                  </a:cubicBezTo>
                  <a:cubicBezTo>
                    <a:pt x="133332" y="41910"/>
                    <a:pt x="89524" y="45720"/>
                    <a:pt x="45717" y="50800"/>
                  </a:cubicBezTo>
                  <a:cubicBezTo>
                    <a:pt x="33235" y="50800"/>
                    <a:pt x="30695" y="52355"/>
                    <a:pt x="29425" y="56735"/>
                  </a:cubicBezTo>
                  <a:cubicBezTo>
                    <a:pt x="28155" y="63304"/>
                    <a:pt x="28155" y="69873"/>
                    <a:pt x="26885" y="76443"/>
                  </a:cubicBezTo>
                  <a:cubicBezTo>
                    <a:pt x="25615" y="87392"/>
                    <a:pt x="23075" y="97976"/>
                    <a:pt x="21805" y="108925"/>
                  </a:cubicBezTo>
                  <a:cubicBezTo>
                    <a:pt x="16725" y="120604"/>
                    <a:pt x="23075" y="406006"/>
                    <a:pt x="25615" y="417685"/>
                  </a:cubicBezTo>
                  <a:cubicBezTo>
                    <a:pt x="25615" y="430094"/>
                    <a:pt x="25615" y="442868"/>
                    <a:pt x="26885" y="455277"/>
                  </a:cubicBezTo>
                  <a:cubicBezTo>
                    <a:pt x="26885" y="464401"/>
                    <a:pt x="29425" y="473525"/>
                    <a:pt x="29425" y="482649"/>
                  </a:cubicBezTo>
                  <a:cubicBezTo>
                    <a:pt x="29425" y="492503"/>
                    <a:pt x="29425" y="502357"/>
                    <a:pt x="28155" y="513529"/>
                  </a:cubicBezTo>
                  <a:lnTo>
                    <a:pt x="28155" y="523689"/>
                  </a:lnTo>
                  <a:cubicBezTo>
                    <a:pt x="28155" y="533849"/>
                    <a:pt x="31965" y="537659"/>
                    <a:pt x="40855" y="537659"/>
                  </a:cubicBezTo>
                  <a:cubicBezTo>
                    <a:pt x="56092" y="537659"/>
                    <a:pt x="72232" y="538929"/>
                    <a:pt x="87219" y="538929"/>
                  </a:cubicBezTo>
                  <a:cubicBezTo>
                    <a:pt x="109122" y="538929"/>
                    <a:pt x="132179" y="536389"/>
                    <a:pt x="154082" y="538929"/>
                  </a:cubicBezTo>
                  <a:cubicBezTo>
                    <a:pt x="189820" y="542739"/>
                    <a:pt x="225557" y="545279"/>
                    <a:pt x="261295" y="544009"/>
                  </a:cubicBezTo>
                  <a:cubicBezTo>
                    <a:pt x="284351" y="542739"/>
                    <a:pt x="306255" y="545279"/>
                    <a:pt x="329312" y="545279"/>
                  </a:cubicBezTo>
                  <a:cubicBezTo>
                    <a:pt x="362743" y="545279"/>
                    <a:pt x="396175" y="544009"/>
                    <a:pt x="429607" y="545279"/>
                  </a:cubicBezTo>
                  <a:cubicBezTo>
                    <a:pt x="479179" y="546549"/>
                    <a:pt x="1023311" y="536389"/>
                    <a:pt x="1074035" y="538929"/>
                  </a:cubicBezTo>
                  <a:cubicBezTo>
                    <a:pt x="1095939" y="540199"/>
                    <a:pt x="1117843" y="541469"/>
                    <a:pt x="1138593" y="541469"/>
                  </a:cubicBezTo>
                  <a:cubicBezTo>
                    <a:pt x="1176637" y="544009"/>
                    <a:pt x="1213527" y="540199"/>
                    <a:pt x="1251570" y="544009"/>
                  </a:cubicBezTo>
                  <a:cubicBezTo>
                    <a:pt x="1282696" y="546549"/>
                    <a:pt x="1313823" y="546549"/>
                    <a:pt x="1344949" y="549089"/>
                  </a:cubicBezTo>
                  <a:cubicBezTo>
                    <a:pt x="1391062" y="552899"/>
                    <a:pt x="1437175" y="555439"/>
                    <a:pt x="1483288" y="556709"/>
                  </a:cubicBezTo>
                  <a:cubicBezTo>
                    <a:pt x="1501076" y="556709"/>
                    <a:pt x="1518855" y="555439"/>
                    <a:pt x="1539176" y="55543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3" name="TextBox 53"/>
          <p:cNvSpPr txBox="1"/>
          <p:nvPr/>
        </p:nvSpPr>
        <p:spPr>
          <a:xfrm>
            <a:off x="9718888" y="6744640"/>
            <a:ext cx="2357861" cy="375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8"/>
              </a:lnSpc>
              <a:spcBef>
                <a:spcPct val="0"/>
              </a:spcBef>
            </a:pPr>
            <a:r>
              <a:rPr lang="en-US" sz="3241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Written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261460" y="6744640"/>
            <a:ext cx="2357861" cy="375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8"/>
              </a:lnSpc>
              <a:spcBef>
                <a:spcPct val="0"/>
              </a:spcBef>
            </a:pPr>
            <a:r>
              <a:rPr lang="en-US" sz="324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Speaking </a:t>
            </a:r>
          </a:p>
        </p:txBody>
      </p:sp>
      <p:sp>
        <p:nvSpPr>
          <p:cNvPr id="55" name="Freeform 55"/>
          <p:cNvSpPr/>
          <p:nvPr/>
        </p:nvSpPr>
        <p:spPr>
          <a:xfrm rot="-2700000" flipV="1">
            <a:off x="4183436" y="5375964"/>
            <a:ext cx="802634" cy="832087"/>
          </a:xfrm>
          <a:custGeom>
            <a:avLst/>
            <a:gdLst/>
            <a:ahLst/>
            <a:cxnLst/>
            <a:rect l="l" t="t" r="r" b="b"/>
            <a:pathLst>
              <a:path w="802634" h="832087">
                <a:moveTo>
                  <a:pt x="0" y="832086"/>
                </a:moveTo>
                <a:lnTo>
                  <a:pt x="802635" y="832086"/>
                </a:lnTo>
                <a:lnTo>
                  <a:pt x="802635" y="0"/>
                </a:lnTo>
                <a:lnTo>
                  <a:pt x="0" y="0"/>
                </a:lnTo>
                <a:lnTo>
                  <a:pt x="0" y="83208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53265"/>
            </a:stretch>
          </a:blipFill>
        </p:spPr>
      </p:sp>
      <p:sp>
        <p:nvSpPr>
          <p:cNvPr id="56" name="Freeform 56"/>
          <p:cNvSpPr/>
          <p:nvPr/>
        </p:nvSpPr>
        <p:spPr>
          <a:xfrm rot="2700000" flipH="1" flipV="1">
            <a:off x="13061750" y="5088745"/>
            <a:ext cx="802634" cy="832087"/>
          </a:xfrm>
          <a:custGeom>
            <a:avLst/>
            <a:gdLst/>
            <a:ahLst/>
            <a:cxnLst/>
            <a:rect l="l" t="t" r="r" b="b"/>
            <a:pathLst>
              <a:path w="802634" h="832087">
                <a:moveTo>
                  <a:pt x="802634" y="832086"/>
                </a:moveTo>
                <a:lnTo>
                  <a:pt x="0" y="832086"/>
                </a:lnTo>
                <a:lnTo>
                  <a:pt x="0" y="0"/>
                </a:lnTo>
                <a:lnTo>
                  <a:pt x="802634" y="0"/>
                </a:lnTo>
                <a:lnTo>
                  <a:pt x="802634" y="83208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53265"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15382612" y="6078732"/>
            <a:ext cx="2748024" cy="1700902"/>
            <a:chOff x="0" y="0"/>
            <a:chExt cx="2028395" cy="1255484"/>
          </a:xfrm>
        </p:grpSpPr>
        <p:sp>
          <p:nvSpPr>
            <p:cNvPr id="58" name="Freeform 58"/>
            <p:cNvSpPr/>
            <p:nvPr/>
          </p:nvSpPr>
          <p:spPr>
            <a:xfrm>
              <a:off x="39994" y="45156"/>
              <a:ext cx="1988401" cy="1209622"/>
            </a:xfrm>
            <a:custGeom>
              <a:avLst/>
              <a:gdLst/>
              <a:ahLst/>
              <a:cxnLst/>
              <a:rect l="l" t="t" r="r" b="b"/>
              <a:pathLst>
                <a:path w="1988401" h="1209622">
                  <a:moveTo>
                    <a:pt x="646" y="1179848"/>
                  </a:moveTo>
                  <a:cubicBezTo>
                    <a:pt x="-1894" y="1188738"/>
                    <a:pt x="3186" y="1195088"/>
                    <a:pt x="13613" y="1196358"/>
                  </a:cubicBezTo>
                  <a:cubicBezTo>
                    <a:pt x="25565" y="1197628"/>
                    <a:pt x="36023" y="1197628"/>
                    <a:pt x="47974" y="1197628"/>
                  </a:cubicBezTo>
                  <a:cubicBezTo>
                    <a:pt x="95782" y="1198898"/>
                    <a:pt x="143590" y="1198898"/>
                    <a:pt x="192891" y="1200168"/>
                  </a:cubicBezTo>
                  <a:cubicBezTo>
                    <a:pt x="219783" y="1201438"/>
                    <a:pt x="246675" y="1202708"/>
                    <a:pt x="272073" y="1203978"/>
                  </a:cubicBezTo>
                  <a:cubicBezTo>
                    <a:pt x="316893" y="1205248"/>
                    <a:pt x="360218" y="1205248"/>
                    <a:pt x="405038" y="1206518"/>
                  </a:cubicBezTo>
                  <a:cubicBezTo>
                    <a:pt x="422966" y="1206518"/>
                    <a:pt x="439400" y="1206518"/>
                    <a:pt x="457328" y="1205248"/>
                  </a:cubicBezTo>
                  <a:cubicBezTo>
                    <a:pt x="464798" y="1205248"/>
                    <a:pt x="473762" y="1203978"/>
                    <a:pt x="481231" y="1203978"/>
                  </a:cubicBezTo>
                  <a:cubicBezTo>
                    <a:pt x="511111" y="1205248"/>
                    <a:pt x="1108707" y="1196358"/>
                    <a:pt x="1138587" y="1197628"/>
                  </a:cubicBezTo>
                  <a:cubicBezTo>
                    <a:pt x="1180419" y="1198898"/>
                    <a:pt x="1295456" y="1198898"/>
                    <a:pt x="1337288" y="1198898"/>
                  </a:cubicBezTo>
                  <a:cubicBezTo>
                    <a:pt x="1353722" y="1198898"/>
                    <a:pt x="1368661" y="1197628"/>
                    <a:pt x="1385095" y="1197628"/>
                  </a:cubicBezTo>
                  <a:lnTo>
                    <a:pt x="1465771" y="1201438"/>
                  </a:lnTo>
                  <a:cubicBezTo>
                    <a:pt x="1524036" y="1203978"/>
                    <a:pt x="1580808" y="1201438"/>
                    <a:pt x="1639073" y="1205248"/>
                  </a:cubicBezTo>
                  <a:cubicBezTo>
                    <a:pt x="1736183" y="1210328"/>
                    <a:pt x="1834786" y="1203978"/>
                    <a:pt x="1924901" y="1209058"/>
                  </a:cubicBezTo>
                  <a:cubicBezTo>
                    <a:pt x="1945221" y="1210328"/>
                    <a:pt x="1965541" y="1209058"/>
                    <a:pt x="1988401" y="1209058"/>
                  </a:cubicBezTo>
                  <a:lnTo>
                    <a:pt x="1988401" y="1149368"/>
                  </a:lnTo>
                  <a:cubicBezTo>
                    <a:pt x="1987131" y="1095603"/>
                    <a:pt x="1985861" y="1053151"/>
                    <a:pt x="1985861" y="1008046"/>
                  </a:cubicBezTo>
                  <a:cubicBezTo>
                    <a:pt x="1985861" y="955865"/>
                    <a:pt x="1989671" y="902800"/>
                    <a:pt x="1983321" y="850619"/>
                  </a:cubicBezTo>
                  <a:cubicBezTo>
                    <a:pt x="1975701" y="816126"/>
                    <a:pt x="1964271" y="136006"/>
                    <a:pt x="1964271" y="101513"/>
                  </a:cubicBezTo>
                  <a:cubicBezTo>
                    <a:pt x="1961731" y="77634"/>
                    <a:pt x="1960461" y="52870"/>
                    <a:pt x="1957921" y="28991"/>
                  </a:cubicBezTo>
                  <a:cubicBezTo>
                    <a:pt x="1957921" y="21915"/>
                    <a:pt x="1956651" y="14840"/>
                    <a:pt x="1955381" y="5644"/>
                  </a:cubicBezTo>
                  <a:cubicBezTo>
                    <a:pt x="1945221" y="3104"/>
                    <a:pt x="1936331" y="1834"/>
                    <a:pt x="1926171" y="564"/>
                  </a:cubicBezTo>
                  <a:cubicBezTo>
                    <a:pt x="1918551" y="-706"/>
                    <a:pt x="1910931" y="564"/>
                    <a:pt x="1904581" y="564"/>
                  </a:cubicBezTo>
                  <a:lnTo>
                    <a:pt x="6143" y="5644"/>
                  </a:lnTo>
                  <a:lnTo>
                    <a:pt x="646" y="1179848"/>
                  </a:lnTo>
                  <a:close/>
                </a:path>
              </a:pathLst>
            </a:custGeom>
            <a:solidFill>
              <a:srgbClr val="FCFCF8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11430" y="16510"/>
              <a:ext cx="1967435" cy="1200874"/>
            </a:xfrm>
            <a:custGeom>
              <a:avLst/>
              <a:gdLst/>
              <a:ahLst/>
              <a:cxnLst/>
              <a:rect l="l" t="t" r="r" b="b"/>
              <a:pathLst>
                <a:path w="1967435" h="1200874">
                  <a:moveTo>
                    <a:pt x="1967435" y="1200874"/>
                  </a:moveTo>
                  <a:lnTo>
                    <a:pt x="0" y="1193254"/>
                  </a:lnTo>
                  <a:lnTo>
                    <a:pt x="0" y="427325"/>
                  </a:lnTo>
                  <a:lnTo>
                    <a:pt x="7620" y="20320"/>
                  </a:lnTo>
                  <a:lnTo>
                    <a:pt x="980402" y="0"/>
                  </a:lnTo>
                  <a:lnTo>
                    <a:pt x="1945845" y="8890"/>
                  </a:lnTo>
                  <a:close/>
                </a:path>
              </a:pathLst>
            </a:custGeom>
            <a:solidFill>
              <a:srgbClr val="B0ECB1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-215" y="0"/>
              <a:ext cx="1991779" cy="1226838"/>
            </a:xfrm>
            <a:custGeom>
              <a:avLst/>
              <a:gdLst/>
              <a:ahLst/>
              <a:cxnLst/>
              <a:rect l="l" t="t" r="r" b="b"/>
              <a:pathLst>
                <a:path w="1991779" h="1226838">
                  <a:moveTo>
                    <a:pt x="1958760" y="21590"/>
                  </a:moveTo>
                  <a:cubicBezTo>
                    <a:pt x="1960030" y="34290"/>
                    <a:pt x="1960030" y="44450"/>
                    <a:pt x="1961300" y="53805"/>
                  </a:cubicBezTo>
                  <a:cubicBezTo>
                    <a:pt x="1963840" y="77684"/>
                    <a:pt x="1965110" y="102448"/>
                    <a:pt x="1967650" y="126327"/>
                  </a:cubicBezTo>
                  <a:cubicBezTo>
                    <a:pt x="1967650" y="160820"/>
                    <a:pt x="1980350" y="840940"/>
                    <a:pt x="1986700" y="875433"/>
                  </a:cubicBezTo>
                  <a:cubicBezTo>
                    <a:pt x="1993050" y="927614"/>
                    <a:pt x="1989240" y="980679"/>
                    <a:pt x="1989240" y="1032860"/>
                  </a:cubicBezTo>
                  <a:cubicBezTo>
                    <a:pt x="1989240" y="1078850"/>
                    <a:pt x="1990510" y="1121302"/>
                    <a:pt x="1991780" y="1166584"/>
                  </a:cubicBezTo>
                  <a:lnTo>
                    <a:pt x="1991780" y="1226274"/>
                  </a:lnTo>
                  <a:cubicBezTo>
                    <a:pt x="1968920" y="1226274"/>
                    <a:pt x="1948600" y="1227544"/>
                    <a:pt x="1928280" y="1226274"/>
                  </a:cubicBezTo>
                  <a:cubicBezTo>
                    <a:pt x="1831669" y="1221194"/>
                    <a:pt x="1733066" y="1227544"/>
                    <a:pt x="1635957" y="1222464"/>
                  </a:cubicBezTo>
                  <a:cubicBezTo>
                    <a:pt x="1577691" y="1218654"/>
                    <a:pt x="1520920" y="1221194"/>
                    <a:pt x="1462654" y="1218654"/>
                  </a:cubicBezTo>
                  <a:lnTo>
                    <a:pt x="1381979" y="1214844"/>
                  </a:lnTo>
                  <a:cubicBezTo>
                    <a:pt x="1365545" y="1214844"/>
                    <a:pt x="1350605" y="1216114"/>
                    <a:pt x="1334171" y="1216114"/>
                  </a:cubicBezTo>
                  <a:cubicBezTo>
                    <a:pt x="1292339" y="1214844"/>
                    <a:pt x="1177302" y="1216114"/>
                    <a:pt x="1135470" y="1214844"/>
                  </a:cubicBezTo>
                  <a:cubicBezTo>
                    <a:pt x="1105590" y="1213574"/>
                    <a:pt x="507995" y="1222464"/>
                    <a:pt x="478115" y="1221194"/>
                  </a:cubicBezTo>
                  <a:cubicBezTo>
                    <a:pt x="470645" y="1221194"/>
                    <a:pt x="461681" y="1222464"/>
                    <a:pt x="454211" y="1222464"/>
                  </a:cubicBezTo>
                  <a:cubicBezTo>
                    <a:pt x="436283" y="1222464"/>
                    <a:pt x="419849" y="1223734"/>
                    <a:pt x="401921" y="1223734"/>
                  </a:cubicBezTo>
                  <a:cubicBezTo>
                    <a:pt x="357102" y="1223734"/>
                    <a:pt x="313776" y="1222464"/>
                    <a:pt x="268956" y="1221194"/>
                  </a:cubicBezTo>
                  <a:cubicBezTo>
                    <a:pt x="242064" y="1219924"/>
                    <a:pt x="215173" y="1218654"/>
                    <a:pt x="189775" y="1217384"/>
                  </a:cubicBezTo>
                  <a:cubicBezTo>
                    <a:pt x="141967" y="1216114"/>
                    <a:pt x="94159" y="1214844"/>
                    <a:pt x="44858" y="1214844"/>
                  </a:cubicBezTo>
                  <a:cubicBezTo>
                    <a:pt x="34505" y="1214844"/>
                    <a:pt x="25615" y="1214844"/>
                    <a:pt x="15455" y="1213574"/>
                  </a:cubicBezTo>
                  <a:cubicBezTo>
                    <a:pt x="6565" y="1212304"/>
                    <a:pt x="1485" y="1205954"/>
                    <a:pt x="4025" y="1197064"/>
                  </a:cubicBezTo>
                  <a:cubicBezTo>
                    <a:pt x="12915" y="1165523"/>
                    <a:pt x="9105" y="1143413"/>
                    <a:pt x="7835" y="1120418"/>
                  </a:cubicBezTo>
                  <a:cubicBezTo>
                    <a:pt x="6565" y="1073543"/>
                    <a:pt x="2755" y="1027553"/>
                    <a:pt x="4025" y="980679"/>
                  </a:cubicBezTo>
                  <a:cubicBezTo>
                    <a:pt x="1485" y="922307"/>
                    <a:pt x="-3595" y="199734"/>
                    <a:pt x="4025" y="140478"/>
                  </a:cubicBezTo>
                  <a:cubicBezTo>
                    <a:pt x="5295" y="128981"/>
                    <a:pt x="4025" y="116599"/>
                    <a:pt x="5295" y="105101"/>
                  </a:cubicBezTo>
                  <a:cubicBezTo>
                    <a:pt x="6565" y="86528"/>
                    <a:pt x="9105" y="66187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810" y="30480"/>
                    <a:pt x="80713" y="29210"/>
                  </a:cubicBezTo>
                  <a:cubicBezTo>
                    <a:pt x="121051" y="25400"/>
                    <a:pt x="161389" y="22860"/>
                    <a:pt x="203221" y="20320"/>
                  </a:cubicBezTo>
                  <a:cubicBezTo>
                    <a:pt x="231606" y="17780"/>
                    <a:pt x="259992" y="16510"/>
                    <a:pt x="286884" y="13970"/>
                  </a:cubicBezTo>
                  <a:cubicBezTo>
                    <a:pt x="313776" y="11430"/>
                    <a:pt x="342162" y="8890"/>
                    <a:pt x="369054" y="8890"/>
                  </a:cubicBezTo>
                  <a:cubicBezTo>
                    <a:pt x="398933" y="7620"/>
                    <a:pt x="428813" y="10160"/>
                    <a:pt x="458693" y="8890"/>
                  </a:cubicBezTo>
                  <a:cubicBezTo>
                    <a:pt x="496043" y="8890"/>
                    <a:pt x="1172820" y="6350"/>
                    <a:pt x="1210170" y="5080"/>
                  </a:cubicBezTo>
                  <a:cubicBezTo>
                    <a:pt x="1246025" y="3810"/>
                    <a:pt x="1281881" y="2540"/>
                    <a:pt x="1319231" y="2540"/>
                  </a:cubicBezTo>
                  <a:cubicBezTo>
                    <a:pt x="1380485" y="1270"/>
                    <a:pt x="1440244" y="0"/>
                    <a:pt x="1501498" y="0"/>
                  </a:cubicBezTo>
                  <a:cubicBezTo>
                    <a:pt x="1526896" y="0"/>
                    <a:pt x="1553787" y="2540"/>
                    <a:pt x="1579185" y="2540"/>
                  </a:cubicBezTo>
                  <a:cubicBezTo>
                    <a:pt x="1649403" y="3810"/>
                    <a:pt x="1721114" y="5080"/>
                    <a:pt x="1791332" y="7620"/>
                  </a:cubicBezTo>
                  <a:cubicBezTo>
                    <a:pt x="1828681" y="8890"/>
                    <a:pt x="1866031" y="12700"/>
                    <a:pt x="1903381" y="16510"/>
                  </a:cubicBezTo>
                  <a:lnTo>
                    <a:pt x="1928280" y="16510"/>
                  </a:lnTo>
                  <a:cubicBezTo>
                    <a:pt x="1939710" y="17780"/>
                    <a:pt x="1948600" y="20320"/>
                    <a:pt x="1958760" y="21590"/>
                  </a:cubicBezTo>
                  <a:close/>
                  <a:moveTo>
                    <a:pt x="1968920" y="1209764"/>
                  </a:moveTo>
                  <a:cubicBezTo>
                    <a:pt x="1970190" y="1193254"/>
                    <a:pt x="1971460" y="1180554"/>
                    <a:pt x="1971460" y="1167854"/>
                  </a:cubicBezTo>
                  <a:cubicBezTo>
                    <a:pt x="1970190" y="1116880"/>
                    <a:pt x="1968920" y="1070006"/>
                    <a:pt x="1968920" y="1019594"/>
                  </a:cubicBezTo>
                  <a:cubicBezTo>
                    <a:pt x="1968920" y="996599"/>
                    <a:pt x="1971460" y="973604"/>
                    <a:pt x="1970190" y="950609"/>
                  </a:cubicBezTo>
                  <a:cubicBezTo>
                    <a:pt x="1970190" y="929383"/>
                    <a:pt x="1968920" y="907272"/>
                    <a:pt x="1967650" y="886046"/>
                  </a:cubicBezTo>
                  <a:cubicBezTo>
                    <a:pt x="1962570" y="853322"/>
                    <a:pt x="1951140" y="175855"/>
                    <a:pt x="1951140" y="143131"/>
                  </a:cubicBezTo>
                  <a:cubicBezTo>
                    <a:pt x="1948600" y="115714"/>
                    <a:pt x="1946060" y="87413"/>
                    <a:pt x="1943520" y="59996"/>
                  </a:cubicBezTo>
                  <a:cubicBezTo>
                    <a:pt x="1942250" y="44450"/>
                    <a:pt x="1940980" y="43180"/>
                    <a:pt x="1924297" y="41910"/>
                  </a:cubicBezTo>
                  <a:cubicBezTo>
                    <a:pt x="1919815" y="41910"/>
                    <a:pt x="1916827" y="41910"/>
                    <a:pt x="1912345" y="40640"/>
                  </a:cubicBezTo>
                  <a:cubicBezTo>
                    <a:pt x="1874995" y="36830"/>
                    <a:pt x="1836151" y="31750"/>
                    <a:pt x="1798802" y="30480"/>
                  </a:cubicBezTo>
                  <a:cubicBezTo>
                    <a:pt x="1707668" y="26670"/>
                    <a:pt x="1615041" y="25400"/>
                    <a:pt x="1523908" y="22860"/>
                  </a:cubicBezTo>
                  <a:lnTo>
                    <a:pt x="1416340" y="22860"/>
                  </a:lnTo>
                  <a:cubicBezTo>
                    <a:pt x="1368533" y="22860"/>
                    <a:pt x="1320725" y="22860"/>
                    <a:pt x="1274411" y="24130"/>
                  </a:cubicBezTo>
                  <a:cubicBezTo>
                    <a:pt x="1234074" y="25400"/>
                    <a:pt x="554308" y="29210"/>
                    <a:pt x="513970" y="29210"/>
                  </a:cubicBezTo>
                  <a:cubicBezTo>
                    <a:pt x="448235" y="29210"/>
                    <a:pt x="382499" y="26670"/>
                    <a:pt x="316764" y="33020"/>
                  </a:cubicBezTo>
                  <a:cubicBezTo>
                    <a:pt x="282402" y="36830"/>
                    <a:pt x="249534" y="36830"/>
                    <a:pt x="216667" y="38100"/>
                  </a:cubicBezTo>
                  <a:cubicBezTo>
                    <a:pt x="159895" y="41910"/>
                    <a:pt x="103123" y="45720"/>
                    <a:pt x="46352" y="50800"/>
                  </a:cubicBezTo>
                  <a:cubicBezTo>
                    <a:pt x="33235" y="50800"/>
                    <a:pt x="30695" y="52920"/>
                    <a:pt x="29425" y="63534"/>
                  </a:cubicBezTo>
                  <a:cubicBezTo>
                    <a:pt x="28155" y="79453"/>
                    <a:pt x="28155" y="95373"/>
                    <a:pt x="26885" y="111292"/>
                  </a:cubicBezTo>
                  <a:cubicBezTo>
                    <a:pt x="25615" y="137825"/>
                    <a:pt x="23075" y="163473"/>
                    <a:pt x="21805" y="190006"/>
                  </a:cubicBezTo>
                  <a:cubicBezTo>
                    <a:pt x="16725" y="218307"/>
                    <a:pt x="23075" y="909925"/>
                    <a:pt x="25615" y="938227"/>
                  </a:cubicBezTo>
                  <a:cubicBezTo>
                    <a:pt x="25615" y="968297"/>
                    <a:pt x="25615" y="999252"/>
                    <a:pt x="26885" y="1029322"/>
                  </a:cubicBezTo>
                  <a:cubicBezTo>
                    <a:pt x="26885" y="1051433"/>
                    <a:pt x="29425" y="1073543"/>
                    <a:pt x="29425" y="1095654"/>
                  </a:cubicBezTo>
                  <a:cubicBezTo>
                    <a:pt x="29425" y="1119533"/>
                    <a:pt x="29425" y="1143413"/>
                    <a:pt x="28155" y="1167854"/>
                  </a:cubicBezTo>
                  <a:lnTo>
                    <a:pt x="28155" y="1178014"/>
                  </a:lnTo>
                  <a:cubicBezTo>
                    <a:pt x="28155" y="1188174"/>
                    <a:pt x="31965" y="1191984"/>
                    <a:pt x="40855" y="1191984"/>
                  </a:cubicBezTo>
                  <a:cubicBezTo>
                    <a:pt x="59798" y="1191984"/>
                    <a:pt x="80713" y="1193254"/>
                    <a:pt x="100135" y="1193254"/>
                  </a:cubicBezTo>
                  <a:cubicBezTo>
                    <a:pt x="128521" y="1193254"/>
                    <a:pt x="158401" y="1190714"/>
                    <a:pt x="186787" y="1193254"/>
                  </a:cubicBezTo>
                  <a:cubicBezTo>
                    <a:pt x="233100" y="1197064"/>
                    <a:pt x="279414" y="1199604"/>
                    <a:pt x="325728" y="1198334"/>
                  </a:cubicBezTo>
                  <a:cubicBezTo>
                    <a:pt x="355608" y="1197064"/>
                    <a:pt x="383993" y="1199604"/>
                    <a:pt x="413873" y="1199604"/>
                  </a:cubicBezTo>
                  <a:cubicBezTo>
                    <a:pt x="457199" y="1199604"/>
                    <a:pt x="500525" y="1198334"/>
                    <a:pt x="543850" y="1199604"/>
                  </a:cubicBezTo>
                  <a:cubicBezTo>
                    <a:pt x="608092" y="1200874"/>
                    <a:pt x="1313255" y="1190714"/>
                    <a:pt x="1378991" y="1193254"/>
                  </a:cubicBezTo>
                  <a:cubicBezTo>
                    <a:pt x="1407376" y="1194524"/>
                    <a:pt x="1435762" y="1195794"/>
                    <a:pt x="1462654" y="1195794"/>
                  </a:cubicBezTo>
                  <a:cubicBezTo>
                    <a:pt x="1511956" y="1198334"/>
                    <a:pt x="1559763" y="1194524"/>
                    <a:pt x="1609065" y="1198334"/>
                  </a:cubicBezTo>
                  <a:cubicBezTo>
                    <a:pt x="1649403" y="1200874"/>
                    <a:pt x="1689740" y="1200874"/>
                    <a:pt x="1730078" y="1203414"/>
                  </a:cubicBezTo>
                  <a:cubicBezTo>
                    <a:pt x="1789838" y="1207224"/>
                    <a:pt x="1849597" y="1209764"/>
                    <a:pt x="1909357" y="1211034"/>
                  </a:cubicBezTo>
                  <a:cubicBezTo>
                    <a:pt x="1930820" y="1211034"/>
                    <a:pt x="1948600" y="1209764"/>
                    <a:pt x="1968920" y="120976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1" name="TextBox 61"/>
          <p:cNvSpPr txBox="1"/>
          <p:nvPr/>
        </p:nvSpPr>
        <p:spPr>
          <a:xfrm>
            <a:off x="12667889" y="3886979"/>
            <a:ext cx="4155226" cy="413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85"/>
              </a:lnSpc>
              <a:spcBef>
                <a:spcPct val="0"/>
              </a:spcBef>
            </a:pPr>
            <a:r>
              <a:rPr lang="en-US" sz="3641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Communicative Functions 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3541646" y="6443786"/>
            <a:ext cx="2340326" cy="750768"/>
            <a:chOff x="0" y="0"/>
            <a:chExt cx="1598650" cy="512841"/>
          </a:xfrm>
        </p:grpSpPr>
        <p:sp>
          <p:nvSpPr>
            <p:cNvPr id="63" name="Freeform 63"/>
            <p:cNvSpPr/>
            <p:nvPr/>
          </p:nvSpPr>
          <p:spPr>
            <a:xfrm>
              <a:off x="39982" y="45156"/>
              <a:ext cx="1558669" cy="466980"/>
            </a:xfrm>
            <a:custGeom>
              <a:avLst/>
              <a:gdLst/>
              <a:ahLst/>
              <a:cxnLst/>
              <a:rect l="l" t="t" r="r" b="b"/>
              <a:pathLst>
                <a:path w="1558669" h="466980">
                  <a:moveTo>
                    <a:pt x="658" y="437205"/>
                  </a:moveTo>
                  <a:cubicBezTo>
                    <a:pt x="-1882" y="446095"/>
                    <a:pt x="3198" y="452445"/>
                    <a:pt x="11284" y="453715"/>
                  </a:cubicBezTo>
                  <a:cubicBezTo>
                    <a:pt x="20507" y="454985"/>
                    <a:pt x="28576" y="454985"/>
                    <a:pt x="37799" y="454985"/>
                  </a:cubicBezTo>
                  <a:cubicBezTo>
                    <a:pt x="74689" y="456255"/>
                    <a:pt x="111580" y="456255"/>
                    <a:pt x="149623" y="457525"/>
                  </a:cubicBezTo>
                  <a:cubicBezTo>
                    <a:pt x="170374" y="458795"/>
                    <a:pt x="191125" y="460065"/>
                    <a:pt x="210723" y="461335"/>
                  </a:cubicBezTo>
                  <a:cubicBezTo>
                    <a:pt x="245307" y="462605"/>
                    <a:pt x="278739" y="462605"/>
                    <a:pt x="313324" y="463875"/>
                  </a:cubicBezTo>
                  <a:cubicBezTo>
                    <a:pt x="327158" y="463875"/>
                    <a:pt x="339839" y="463875"/>
                    <a:pt x="353673" y="462605"/>
                  </a:cubicBezTo>
                  <a:cubicBezTo>
                    <a:pt x="359437" y="462605"/>
                    <a:pt x="366354" y="461335"/>
                    <a:pt x="372118" y="461335"/>
                  </a:cubicBezTo>
                  <a:cubicBezTo>
                    <a:pt x="395174" y="462605"/>
                    <a:pt x="856304" y="453715"/>
                    <a:pt x="879360" y="454985"/>
                  </a:cubicBezTo>
                  <a:cubicBezTo>
                    <a:pt x="911639" y="456255"/>
                    <a:pt x="1000407" y="456255"/>
                    <a:pt x="1032685" y="456255"/>
                  </a:cubicBezTo>
                  <a:cubicBezTo>
                    <a:pt x="1045367" y="456255"/>
                    <a:pt x="1056895" y="454985"/>
                    <a:pt x="1069576" y="454985"/>
                  </a:cubicBezTo>
                  <a:lnTo>
                    <a:pt x="1131828" y="458795"/>
                  </a:lnTo>
                  <a:cubicBezTo>
                    <a:pt x="1176788" y="461335"/>
                    <a:pt x="1220596" y="458795"/>
                    <a:pt x="1265556" y="462605"/>
                  </a:cubicBezTo>
                  <a:cubicBezTo>
                    <a:pt x="1340489" y="467685"/>
                    <a:pt x="1416576" y="461335"/>
                    <a:pt x="1495168" y="466415"/>
                  </a:cubicBezTo>
                  <a:cubicBezTo>
                    <a:pt x="1515489" y="467685"/>
                    <a:pt x="1535808" y="466415"/>
                    <a:pt x="1558668" y="466415"/>
                  </a:cubicBezTo>
                  <a:lnTo>
                    <a:pt x="1558668" y="406725"/>
                  </a:lnTo>
                  <a:cubicBezTo>
                    <a:pt x="1557398" y="369790"/>
                    <a:pt x="1556129" y="355637"/>
                    <a:pt x="1556129" y="340599"/>
                  </a:cubicBezTo>
                  <a:cubicBezTo>
                    <a:pt x="1556129" y="323203"/>
                    <a:pt x="1559939" y="305512"/>
                    <a:pt x="1553589" y="288116"/>
                  </a:cubicBezTo>
                  <a:cubicBezTo>
                    <a:pt x="1545968" y="276617"/>
                    <a:pt x="1534539" y="49876"/>
                    <a:pt x="1534539" y="38377"/>
                  </a:cubicBezTo>
                  <a:cubicBezTo>
                    <a:pt x="1531998" y="30416"/>
                    <a:pt x="1530729" y="22160"/>
                    <a:pt x="1528189" y="14199"/>
                  </a:cubicBezTo>
                  <a:cubicBezTo>
                    <a:pt x="1528189" y="11840"/>
                    <a:pt x="1526918" y="9482"/>
                    <a:pt x="1525648" y="5644"/>
                  </a:cubicBezTo>
                  <a:cubicBezTo>
                    <a:pt x="1515489" y="3104"/>
                    <a:pt x="1506598" y="1834"/>
                    <a:pt x="1496439" y="564"/>
                  </a:cubicBezTo>
                  <a:cubicBezTo>
                    <a:pt x="1488818" y="-706"/>
                    <a:pt x="1481198" y="564"/>
                    <a:pt x="1474848" y="564"/>
                  </a:cubicBezTo>
                  <a:lnTo>
                    <a:pt x="5520" y="5644"/>
                  </a:lnTo>
                  <a:lnTo>
                    <a:pt x="658" y="437205"/>
                  </a:lnTo>
                  <a:close/>
                </a:path>
              </a:pathLst>
            </a:custGeom>
            <a:solidFill>
              <a:srgbClr val="FCFCF8"/>
            </a:solidFill>
          </p:spPr>
        </p:sp>
        <p:sp>
          <p:nvSpPr>
            <p:cNvPr id="64" name="Freeform 64"/>
            <p:cNvSpPr/>
            <p:nvPr/>
          </p:nvSpPr>
          <p:spPr>
            <a:xfrm>
              <a:off x="11430" y="16510"/>
              <a:ext cx="1537691" cy="458231"/>
            </a:xfrm>
            <a:custGeom>
              <a:avLst/>
              <a:gdLst/>
              <a:ahLst/>
              <a:cxnLst/>
              <a:rect l="l" t="t" r="r" b="b"/>
              <a:pathLst>
                <a:path w="1537691" h="458231">
                  <a:moveTo>
                    <a:pt x="1537691" y="458231"/>
                  </a:moveTo>
                  <a:lnTo>
                    <a:pt x="0" y="450611"/>
                  </a:lnTo>
                  <a:lnTo>
                    <a:pt x="0" y="166093"/>
                  </a:lnTo>
                  <a:lnTo>
                    <a:pt x="7620" y="20320"/>
                  </a:lnTo>
                  <a:lnTo>
                    <a:pt x="763809" y="0"/>
                  </a:lnTo>
                  <a:lnTo>
                    <a:pt x="1516101" y="8890"/>
                  </a:lnTo>
                  <a:close/>
                </a:path>
              </a:pathLst>
            </a:custGeom>
            <a:solidFill>
              <a:srgbClr val="9CF2FE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-215" y="0"/>
              <a:ext cx="1562035" cy="484196"/>
            </a:xfrm>
            <a:custGeom>
              <a:avLst/>
              <a:gdLst/>
              <a:ahLst/>
              <a:cxnLst/>
              <a:rect l="l" t="t" r="r" b="b"/>
              <a:pathLst>
                <a:path w="1562035" h="484196">
                  <a:moveTo>
                    <a:pt x="1529015" y="21590"/>
                  </a:moveTo>
                  <a:cubicBezTo>
                    <a:pt x="1530286" y="34290"/>
                    <a:pt x="1530286" y="44450"/>
                    <a:pt x="1531555" y="52574"/>
                  </a:cubicBezTo>
                  <a:cubicBezTo>
                    <a:pt x="1534095" y="60535"/>
                    <a:pt x="1535365" y="68791"/>
                    <a:pt x="1537905" y="76751"/>
                  </a:cubicBezTo>
                  <a:cubicBezTo>
                    <a:pt x="1537905" y="88251"/>
                    <a:pt x="1550605" y="314991"/>
                    <a:pt x="1556955" y="326490"/>
                  </a:cubicBezTo>
                  <a:cubicBezTo>
                    <a:pt x="1563305" y="343886"/>
                    <a:pt x="1559495" y="361578"/>
                    <a:pt x="1559495" y="378974"/>
                  </a:cubicBezTo>
                  <a:cubicBezTo>
                    <a:pt x="1559495" y="394306"/>
                    <a:pt x="1560765" y="408459"/>
                    <a:pt x="1562036" y="423941"/>
                  </a:cubicBezTo>
                  <a:lnTo>
                    <a:pt x="1562036" y="483631"/>
                  </a:lnTo>
                  <a:cubicBezTo>
                    <a:pt x="1539176" y="483631"/>
                    <a:pt x="1518855" y="484901"/>
                    <a:pt x="1498536" y="483631"/>
                  </a:cubicBezTo>
                  <a:cubicBezTo>
                    <a:pt x="1423341" y="478551"/>
                    <a:pt x="1347254" y="484901"/>
                    <a:pt x="1272321" y="479821"/>
                  </a:cubicBezTo>
                  <a:cubicBezTo>
                    <a:pt x="1227361" y="476011"/>
                    <a:pt x="1183554" y="478551"/>
                    <a:pt x="1138593" y="476011"/>
                  </a:cubicBezTo>
                  <a:lnTo>
                    <a:pt x="1076341" y="472201"/>
                  </a:lnTo>
                  <a:cubicBezTo>
                    <a:pt x="1063660" y="472201"/>
                    <a:pt x="1052132" y="473471"/>
                    <a:pt x="1039451" y="473471"/>
                  </a:cubicBezTo>
                  <a:cubicBezTo>
                    <a:pt x="1007172" y="472201"/>
                    <a:pt x="918404" y="473471"/>
                    <a:pt x="886125" y="472201"/>
                  </a:cubicBezTo>
                  <a:cubicBezTo>
                    <a:pt x="863069" y="470931"/>
                    <a:pt x="401939" y="479821"/>
                    <a:pt x="378883" y="478551"/>
                  </a:cubicBezTo>
                  <a:cubicBezTo>
                    <a:pt x="373119" y="478551"/>
                    <a:pt x="366202" y="479821"/>
                    <a:pt x="360438" y="479821"/>
                  </a:cubicBezTo>
                  <a:cubicBezTo>
                    <a:pt x="346604" y="479821"/>
                    <a:pt x="333923" y="481091"/>
                    <a:pt x="320089" y="481091"/>
                  </a:cubicBezTo>
                  <a:cubicBezTo>
                    <a:pt x="285504" y="481091"/>
                    <a:pt x="252072" y="479821"/>
                    <a:pt x="217488" y="478551"/>
                  </a:cubicBezTo>
                  <a:cubicBezTo>
                    <a:pt x="196737" y="477281"/>
                    <a:pt x="175986" y="476011"/>
                    <a:pt x="156388" y="474741"/>
                  </a:cubicBezTo>
                  <a:cubicBezTo>
                    <a:pt x="119498" y="473471"/>
                    <a:pt x="82607" y="472201"/>
                    <a:pt x="44564" y="472201"/>
                  </a:cubicBezTo>
                  <a:cubicBezTo>
                    <a:pt x="34505" y="472201"/>
                    <a:pt x="25615" y="472201"/>
                    <a:pt x="15455" y="470931"/>
                  </a:cubicBezTo>
                  <a:cubicBezTo>
                    <a:pt x="6565" y="469661"/>
                    <a:pt x="1485" y="463311"/>
                    <a:pt x="4025" y="454421"/>
                  </a:cubicBezTo>
                  <a:cubicBezTo>
                    <a:pt x="12915" y="423201"/>
                    <a:pt x="9105" y="415830"/>
                    <a:pt x="7835" y="408164"/>
                  </a:cubicBezTo>
                  <a:cubicBezTo>
                    <a:pt x="6565" y="392537"/>
                    <a:pt x="2755" y="377205"/>
                    <a:pt x="4025" y="361578"/>
                  </a:cubicBezTo>
                  <a:cubicBezTo>
                    <a:pt x="1485" y="342117"/>
                    <a:pt x="-3595" y="101224"/>
                    <a:pt x="4025" y="81469"/>
                  </a:cubicBezTo>
                  <a:cubicBezTo>
                    <a:pt x="5295" y="77636"/>
                    <a:pt x="4025" y="73508"/>
                    <a:pt x="5295" y="69675"/>
                  </a:cubicBezTo>
                  <a:cubicBezTo>
                    <a:pt x="6565" y="63483"/>
                    <a:pt x="9105" y="56702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3787" y="30480"/>
                    <a:pt x="72232" y="29210"/>
                  </a:cubicBezTo>
                  <a:cubicBezTo>
                    <a:pt x="103358" y="25400"/>
                    <a:pt x="134484" y="22860"/>
                    <a:pt x="166763" y="20320"/>
                  </a:cubicBezTo>
                  <a:cubicBezTo>
                    <a:pt x="188667" y="17780"/>
                    <a:pt x="210571" y="16510"/>
                    <a:pt x="231322" y="13970"/>
                  </a:cubicBezTo>
                  <a:cubicBezTo>
                    <a:pt x="252072" y="11430"/>
                    <a:pt x="273976" y="8890"/>
                    <a:pt x="294727" y="8890"/>
                  </a:cubicBezTo>
                  <a:cubicBezTo>
                    <a:pt x="317783" y="7620"/>
                    <a:pt x="340840" y="10160"/>
                    <a:pt x="363896" y="8890"/>
                  </a:cubicBezTo>
                  <a:cubicBezTo>
                    <a:pt x="392717" y="8890"/>
                    <a:pt x="914946" y="6350"/>
                    <a:pt x="943766" y="5080"/>
                  </a:cubicBezTo>
                  <a:cubicBezTo>
                    <a:pt x="971434" y="3810"/>
                    <a:pt x="999102" y="2540"/>
                    <a:pt x="1027922" y="2540"/>
                  </a:cubicBezTo>
                  <a:cubicBezTo>
                    <a:pt x="1075188" y="1270"/>
                    <a:pt x="1121301" y="0"/>
                    <a:pt x="1168567" y="0"/>
                  </a:cubicBezTo>
                  <a:cubicBezTo>
                    <a:pt x="1188165" y="0"/>
                    <a:pt x="1208916" y="2540"/>
                    <a:pt x="1228514" y="2540"/>
                  </a:cubicBezTo>
                  <a:cubicBezTo>
                    <a:pt x="1282696" y="3810"/>
                    <a:pt x="1338032" y="5080"/>
                    <a:pt x="1392215" y="7620"/>
                  </a:cubicBezTo>
                  <a:cubicBezTo>
                    <a:pt x="1421035" y="8890"/>
                    <a:pt x="1449856" y="12700"/>
                    <a:pt x="1478676" y="16510"/>
                  </a:cubicBezTo>
                  <a:lnTo>
                    <a:pt x="1498536" y="16510"/>
                  </a:lnTo>
                  <a:cubicBezTo>
                    <a:pt x="1509965" y="17780"/>
                    <a:pt x="1518855" y="20320"/>
                    <a:pt x="1529015" y="21590"/>
                  </a:cubicBezTo>
                  <a:close/>
                  <a:moveTo>
                    <a:pt x="1539176" y="467121"/>
                  </a:moveTo>
                  <a:cubicBezTo>
                    <a:pt x="1540445" y="450611"/>
                    <a:pt x="1541715" y="437911"/>
                    <a:pt x="1541715" y="425211"/>
                  </a:cubicBezTo>
                  <a:cubicBezTo>
                    <a:pt x="1540445" y="406985"/>
                    <a:pt x="1539176" y="391358"/>
                    <a:pt x="1539176" y="374551"/>
                  </a:cubicBezTo>
                  <a:cubicBezTo>
                    <a:pt x="1539176" y="366885"/>
                    <a:pt x="1541715" y="359219"/>
                    <a:pt x="1540445" y="351553"/>
                  </a:cubicBezTo>
                  <a:cubicBezTo>
                    <a:pt x="1540445" y="344476"/>
                    <a:pt x="1539176" y="337105"/>
                    <a:pt x="1537905" y="330028"/>
                  </a:cubicBezTo>
                  <a:cubicBezTo>
                    <a:pt x="1532826" y="319119"/>
                    <a:pt x="1521395" y="93263"/>
                    <a:pt x="1521395" y="82354"/>
                  </a:cubicBezTo>
                  <a:cubicBezTo>
                    <a:pt x="1518855" y="73213"/>
                    <a:pt x="1516315" y="63778"/>
                    <a:pt x="1513776" y="54638"/>
                  </a:cubicBezTo>
                  <a:cubicBezTo>
                    <a:pt x="1512505" y="44450"/>
                    <a:pt x="1511236" y="43180"/>
                    <a:pt x="1494816" y="41910"/>
                  </a:cubicBezTo>
                  <a:cubicBezTo>
                    <a:pt x="1491357" y="41910"/>
                    <a:pt x="1489052" y="41910"/>
                    <a:pt x="1485593" y="40640"/>
                  </a:cubicBezTo>
                  <a:cubicBezTo>
                    <a:pt x="1456773" y="36830"/>
                    <a:pt x="1426799" y="31750"/>
                    <a:pt x="1397979" y="30480"/>
                  </a:cubicBezTo>
                  <a:cubicBezTo>
                    <a:pt x="1327656" y="26670"/>
                    <a:pt x="1256181" y="25400"/>
                    <a:pt x="1185859" y="22860"/>
                  </a:cubicBezTo>
                  <a:lnTo>
                    <a:pt x="1102856" y="22860"/>
                  </a:lnTo>
                  <a:cubicBezTo>
                    <a:pt x="1065966" y="22860"/>
                    <a:pt x="1029075" y="22860"/>
                    <a:pt x="993338" y="24130"/>
                  </a:cubicBezTo>
                  <a:cubicBezTo>
                    <a:pt x="962212" y="25400"/>
                    <a:pt x="437677" y="29210"/>
                    <a:pt x="406551" y="29210"/>
                  </a:cubicBezTo>
                  <a:cubicBezTo>
                    <a:pt x="355826" y="29210"/>
                    <a:pt x="305102" y="26670"/>
                    <a:pt x="254378" y="33020"/>
                  </a:cubicBezTo>
                  <a:cubicBezTo>
                    <a:pt x="227863" y="36830"/>
                    <a:pt x="202501" y="36830"/>
                    <a:pt x="177139" y="38100"/>
                  </a:cubicBezTo>
                  <a:cubicBezTo>
                    <a:pt x="133332" y="41910"/>
                    <a:pt x="89524" y="45720"/>
                    <a:pt x="45717" y="50800"/>
                  </a:cubicBezTo>
                  <a:cubicBezTo>
                    <a:pt x="33235" y="50800"/>
                    <a:pt x="30695" y="52279"/>
                    <a:pt x="29425" y="55817"/>
                  </a:cubicBezTo>
                  <a:cubicBezTo>
                    <a:pt x="28155" y="61124"/>
                    <a:pt x="28155" y="66432"/>
                    <a:pt x="26885" y="71739"/>
                  </a:cubicBezTo>
                  <a:cubicBezTo>
                    <a:pt x="25615" y="80585"/>
                    <a:pt x="23075" y="89135"/>
                    <a:pt x="21805" y="97981"/>
                  </a:cubicBezTo>
                  <a:cubicBezTo>
                    <a:pt x="16725" y="107416"/>
                    <a:pt x="23075" y="337989"/>
                    <a:pt x="25615" y="347425"/>
                  </a:cubicBezTo>
                  <a:cubicBezTo>
                    <a:pt x="25615" y="357450"/>
                    <a:pt x="25615" y="367769"/>
                    <a:pt x="26885" y="377794"/>
                  </a:cubicBezTo>
                  <a:cubicBezTo>
                    <a:pt x="26885" y="385166"/>
                    <a:pt x="29425" y="392537"/>
                    <a:pt x="29425" y="399908"/>
                  </a:cubicBezTo>
                  <a:cubicBezTo>
                    <a:pt x="29425" y="407869"/>
                    <a:pt x="29425" y="415830"/>
                    <a:pt x="28155" y="425211"/>
                  </a:cubicBezTo>
                  <a:lnTo>
                    <a:pt x="28155" y="435371"/>
                  </a:lnTo>
                  <a:cubicBezTo>
                    <a:pt x="28155" y="445531"/>
                    <a:pt x="31965" y="449341"/>
                    <a:pt x="40855" y="449341"/>
                  </a:cubicBezTo>
                  <a:cubicBezTo>
                    <a:pt x="56092" y="449341"/>
                    <a:pt x="72232" y="450611"/>
                    <a:pt x="87219" y="450611"/>
                  </a:cubicBezTo>
                  <a:cubicBezTo>
                    <a:pt x="109122" y="450611"/>
                    <a:pt x="132179" y="448071"/>
                    <a:pt x="154082" y="450611"/>
                  </a:cubicBezTo>
                  <a:cubicBezTo>
                    <a:pt x="189820" y="454421"/>
                    <a:pt x="225557" y="456961"/>
                    <a:pt x="261295" y="455691"/>
                  </a:cubicBezTo>
                  <a:cubicBezTo>
                    <a:pt x="284351" y="454421"/>
                    <a:pt x="306255" y="456961"/>
                    <a:pt x="329312" y="456961"/>
                  </a:cubicBezTo>
                  <a:cubicBezTo>
                    <a:pt x="362743" y="456961"/>
                    <a:pt x="396175" y="455691"/>
                    <a:pt x="429607" y="456961"/>
                  </a:cubicBezTo>
                  <a:cubicBezTo>
                    <a:pt x="479179" y="458231"/>
                    <a:pt x="1023311" y="448071"/>
                    <a:pt x="1074035" y="450611"/>
                  </a:cubicBezTo>
                  <a:cubicBezTo>
                    <a:pt x="1095939" y="451881"/>
                    <a:pt x="1117843" y="453151"/>
                    <a:pt x="1138593" y="453151"/>
                  </a:cubicBezTo>
                  <a:cubicBezTo>
                    <a:pt x="1176637" y="455691"/>
                    <a:pt x="1213527" y="451881"/>
                    <a:pt x="1251570" y="455691"/>
                  </a:cubicBezTo>
                  <a:cubicBezTo>
                    <a:pt x="1282696" y="458231"/>
                    <a:pt x="1313823" y="458231"/>
                    <a:pt x="1344949" y="460771"/>
                  </a:cubicBezTo>
                  <a:cubicBezTo>
                    <a:pt x="1391062" y="464581"/>
                    <a:pt x="1437175" y="467121"/>
                    <a:pt x="1483288" y="468391"/>
                  </a:cubicBezTo>
                  <a:cubicBezTo>
                    <a:pt x="1501076" y="468391"/>
                    <a:pt x="1518855" y="467121"/>
                    <a:pt x="1539176" y="46712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6" name="TextBox 66"/>
          <p:cNvSpPr txBox="1"/>
          <p:nvPr/>
        </p:nvSpPr>
        <p:spPr>
          <a:xfrm>
            <a:off x="3604858" y="6694517"/>
            <a:ext cx="2252001" cy="375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8"/>
              </a:lnSpc>
              <a:spcBef>
                <a:spcPct val="0"/>
              </a:spcBef>
            </a:pPr>
            <a:r>
              <a:rPr lang="en-US" sz="324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Reading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5563218" y="6548561"/>
            <a:ext cx="2277337" cy="70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8"/>
              </a:lnSpc>
              <a:spcBef>
                <a:spcPct val="0"/>
              </a:spcBef>
            </a:pPr>
            <a:r>
              <a:rPr lang="en-US" sz="3241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The ability to use the language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282" y="-3974695"/>
            <a:ext cx="19237489" cy="19237489"/>
          </a:xfrm>
          <a:custGeom>
            <a:avLst/>
            <a:gdLst/>
            <a:ahLst/>
            <a:cxnLst/>
            <a:rect l="l" t="t" r="r" b="b"/>
            <a:pathLst>
              <a:path w="19237489" h="19237489">
                <a:moveTo>
                  <a:pt x="0" y="0"/>
                </a:moveTo>
                <a:lnTo>
                  <a:pt x="19237489" y="0"/>
                </a:lnTo>
                <a:lnTo>
                  <a:pt x="19237489" y="19237489"/>
                </a:lnTo>
                <a:lnTo>
                  <a:pt x="0" y="19237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60096">
            <a:off x="12161330" y="1725304"/>
            <a:ext cx="439120" cy="404788"/>
          </a:xfrm>
          <a:custGeom>
            <a:avLst/>
            <a:gdLst/>
            <a:ahLst/>
            <a:cxnLst/>
            <a:rect l="l" t="t" r="r" b="b"/>
            <a:pathLst>
              <a:path w="439120" h="404788">
                <a:moveTo>
                  <a:pt x="0" y="0"/>
                </a:moveTo>
                <a:lnTo>
                  <a:pt x="439120" y="0"/>
                </a:lnTo>
                <a:lnTo>
                  <a:pt x="439120" y="404788"/>
                </a:lnTo>
                <a:lnTo>
                  <a:pt x="0" y="404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65955">
            <a:off x="3360713" y="1290941"/>
            <a:ext cx="795643" cy="335638"/>
          </a:xfrm>
          <a:custGeom>
            <a:avLst/>
            <a:gdLst/>
            <a:ahLst/>
            <a:cxnLst/>
            <a:rect l="l" t="t" r="r" b="b"/>
            <a:pathLst>
              <a:path w="795643" h="335638">
                <a:moveTo>
                  <a:pt x="0" y="0"/>
                </a:moveTo>
                <a:lnTo>
                  <a:pt x="795644" y="0"/>
                </a:lnTo>
                <a:lnTo>
                  <a:pt x="795644" y="335638"/>
                </a:lnTo>
                <a:lnTo>
                  <a:pt x="0" y="335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48608" y="942890"/>
            <a:ext cx="1978158" cy="2129133"/>
          </a:xfrm>
          <a:custGeom>
            <a:avLst/>
            <a:gdLst/>
            <a:ahLst/>
            <a:cxnLst/>
            <a:rect l="l" t="t" r="r" b="b"/>
            <a:pathLst>
              <a:path w="1978158" h="2129133">
                <a:moveTo>
                  <a:pt x="0" y="0"/>
                </a:moveTo>
                <a:lnTo>
                  <a:pt x="1978158" y="0"/>
                </a:lnTo>
                <a:lnTo>
                  <a:pt x="1978158" y="2129133"/>
                </a:lnTo>
                <a:lnTo>
                  <a:pt x="0" y="2129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45416" y="3518099"/>
            <a:ext cx="473907" cy="436856"/>
          </a:xfrm>
          <a:custGeom>
            <a:avLst/>
            <a:gdLst/>
            <a:ahLst/>
            <a:cxnLst/>
            <a:rect l="l" t="t" r="r" b="b"/>
            <a:pathLst>
              <a:path w="473907" h="436856">
                <a:moveTo>
                  <a:pt x="0" y="0"/>
                </a:moveTo>
                <a:lnTo>
                  <a:pt x="473907" y="0"/>
                </a:lnTo>
                <a:lnTo>
                  <a:pt x="473907" y="436856"/>
                </a:lnTo>
                <a:lnTo>
                  <a:pt x="0" y="436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63780" y="5275744"/>
            <a:ext cx="473907" cy="436856"/>
          </a:xfrm>
          <a:custGeom>
            <a:avLst/>
            <a:gdLst/>
            <a:ahLst/>
            <a:cxnLst/>
            <a:rect l="l" t="t" r="r" b="b"/>
            <a:pathLst>
              <a:path w="473907" h="436856">
                <a:moveTo>
                  <a:pt x="0" y="0"/>
                </a:moveTo>
                <a:lnTo>
                  <a:pt x="473907" y="0"/>
                </a:lnTo>
                <a:lnTo>
                  <a:pt x="473907" y="436856"/>
                </a:lnTo>
                <a:lnTo>
                  <a:pt x="0" y="436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40906" y="6510567"/>
            <a:ext cx="473907" cy="436856"/>
          </a:xfrm>
          <a:custGeom>
            <a:avLst/>
            <a:gdLst/>
            <a:ahLst/>
            <a:cxnLst/>
            <a:rect l="l" t="t" r="r" b="b"/>
            <a:pathLst>
              <a:path w="473907" h="436856">
                <a:moveTo>
                  <a:pt x="0" y="0"/>
                </a:moveTo>
                <a:lnTo>
                  <a:pt x="473908" y="0"/>
                </a:lnTo>
                <a:lnTo>
                  <a:pt x="473908" y="436856"/>
                </a:lnTo>
                <a:lnTo>
                  <a:pt x="0" y="436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45416" y="4256376"/>
            <a:ext cx="473907" cy="436856"/>
          </a:xfrm>
          <a:custGeom>
            <a:avLst/>
            <a:gdLst/>
            <a:ahLst/>
            <a:cxnLst/>
            <a:rect l="l" t="t" r="r" b="b"/>
            <a:pathLst>
              <a:path w="473907" h="436856">
                <a:moveTo>
                  <a:pt x="0" y="0"/>
                </a:moveTo>
                <a:lnTo>
                  <a:pt x="473907" y="0"/>
                </a:lnTo>
                <a:lnTo>
                  <a:pt x="473907" y="436856"/>
                </a:lnTo>
                <a:lnTo>
                  <a:pt x="0" y="436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45416" y="7261748"/>
            <a:ext cx="473907" cy="436856"/>
          </a:xfrm>
          <a:custGeom>
            <a:avLst/>
            <a:gdLst/>
            <a:ahLst/>
            <a:cxnLst/>
            <a:rect l="l" t="t" r="r" b="b"/>
            <a:pathLst>
              <a:path w="473907" h="436856">
                <a:moveTo>
                  <a:pt x="0" y="0"/>
                </a:moveTo>
                <a:lnTo>
                  <a:pt x="473907" y="0"/>
                </a:lnTo>
                <a:lnTo>
                  <a:pt x="473907" y="436856"/>
                </a:lnTo>
                <a:lnTo>
                  <a:pt x="0" y="436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40906" y="8012929"/>
            <a:ext cx="473907" cy="436856"/>
          </a:xfrm>
          <a:custGeom>
            <a:avLst/>
            <a:gdLst/>
            <a:ahLst/>
            <a:cxnLst/>
            <a:rect l="l" t="t" r="r" b="b"/>
            <a:pathLst>
              <a:path w="473907" h="436856">
                <a:moveTo>
                  <a:pt x="0" y="0"/>
                </a:moveTo>
                <a:lnTo>
                  <a:pt x="473908" y="0"/>
                </a:lnTo>
                <a:lnTo>
                  <a:pt x="473908" y="436857"/>
                </a:lnTo>
                <a:lnTo>
                  <a:pt x="0" y="4368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38021" y="698592"/>
            <a:ext cx="4833663" cy="3147923"/>
          </a:xfrm>
          <a:custGeom>
            <a:avLst/>
            <a:gdLst/>
            <a:ahLst/>
            <a:cxnLst/>
            <a:rect l="l" t="t" r="r" b="b"/>
            <a:pathLst>
              <a:path w="4833663" h="3147923">
                <a:moveTo>
                  <a:pt x="0" y="0"/>
                </a:moveTo>
                <a:lnTo>
                  <a:pt x="4833663" y="0"/>
                </a:lnTo>
                <a:lnTo>
                  <a:pt x="4833663" y="3147923"/>
                </a:lnTo>
                <a:lnTo>
                  <a:pt x="0" y="31479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475302">
            <a:off x="7854269" y="3744450"/>
            <a:ext cx="8481098" cy="5289121"/>
          </a:xfrm>
          <a:custGeom>
            <a:avLst/>
            <a:gdLst/>
            <a:ahLst/>
            <a:cxnLst/>
            <a:rect l="l" t="t" r="r" b="b"/>
            <a:pathLst>
              <a:path w="8481098" h="5289121">
                <a:moveTo>
                  <a:pt x="0" y="0"/>
                </a:moveTo>
                <a:lnTo>
                  <a:pt x="8481098" y="0"/>
                </a:lnTo>
                <a:lnTo>
                  <a:pt x="8481098" y="5289121"/>
                </a:lnTo>
                <a:lnTo>
                  <a:pt x="0" y="52891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492953" y="3584324"/>
            <a:ext cx="3039764" cy="3284617"/>
          </a:xfrm>
          <a:custGeom>
            <a:avLst/>
            <a:gdLst/>
            <a:ahLst/>
            <a:cxnLst/>
            <a:rect l="l" t="t" r="r" b="b"/>
            <a:pathLst>
              <a:path w="3039764" h="3284617">
                <a:moveTo>
                  <a:pt x="0" y="0"/>
                </a:moveTo>
                <a:lnTo>
                  <a:pt x="3039763" y="0"/>
                </a:lnTo>
                <a:lnTo>
                  <a:pt x="3039763" y="3284617"/>
                </a:lnTo>
                <a:lnTo>
                  <a:pt x="0" y="32846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384163" y="1562253"/>
            <a:ext cx="6338880" cy="6704585"/>
          </a:xfrm>
          <a:custGeom>
            <a:avLst/>
            <a:gdLst/>
            <a:ahLst/>
            <a:cxnLst/>
            <a:rect l="l" t="t" r="r" b="b"/>
            <a:pathLst>
              <a:path w="6338880" h="6704585">
                <a:moveTo>
                  <a:pt x="0" y="0"/>
                </a:moveTo>
                <a:lnTo>
                  <a:pt x="6338880" y="0"/>
                </a:lnTo>
                <a:lnTo>
                  <a:pt x="6338880" y="6704584"/>
                </a:lnTo>
                <a:lnTo>
                  <a:pt x="0" y="67045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7708900" y="7022880"/>
            <a:ext cx="3949461" cy="1314093"/>
          </a:xfrm>
          <a:custGeom>
            <a:avLst/>
            <a:gdLst/>
            <a:ahLst/>
            <a:cxnLst/>
            <a:rect l="l" t="t" r="r" b="b"/>
            <a:pathLst>
              <a:path w="3949461" h="1314093">
                <a:moveTo>
                  <a:pt x="3949460" y="0"/>
                </a:moveTo>
                <a:lnTo>
                  <a:pt x="0" y="0"/>
                </a:lnTo>
                <a:lnTo>
                  <a:pt x="0" y="1314094"/>
                </a:lnTo>
                <a:lnTo>
                  <a:pt x="3949460" y="1314094"/>
                </a:lnTo>
                <a:lnTo>
                  <a:pt x="394946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591039" y="8117380"/>
            <a:ext cx="5117861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The Meta-lingual (Meta - linguistic or Reflexive) Function.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91039" y="3545380"/>
            <a:ext cx="422484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The Referential Function</a:t>
            </a:r>
          </a:p>
        </p:txBody>
      </p:sp>
      <p:sp>
        <p:nvSpPr>
          <p:cNvPr id="19" name="TextBox 19"/>
          <p:cNvSpPr txBox="1"/>
          <p:nvPr/>
        </p:nvSpPr>
        <p:spPr>
          <a:xfrm rot="-345378">
            <a:off x="5909820" y="1104461"/>
            <a:ext cx="5180595" cy="222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  <a:spcBef>
                <a:spcPct val="0"/>
              </a:spcBef>
            </a:pPr>
            <a:r>
              <a:rPr lang="en-US" sz="8499" dirty="0">
                <a:solidFill>
                  <a:srgbClr val="295274"/>
                </a:solidFill>
                <a:latin typeface="Bobby Jones"/>
                <a:ea typeface="Bobby Jones"/>
                <a:cs typeface="Bobby Jones"/>
                <a:sym typeface="Bobby Jones"/>
              </a:rPr>
              <a:t>Roman </a:t>
            </a:r>
            <a:r>
              <a:rPr lang="en-US" sz="8499" dirty="0" err="1" smtClean="0">
                <a:solidFill>
                  <a:srgbClr val="295274"/>
                </a:solidFill>
                <a:latin typeface="Bobby Jones"/>
                <a:ea typeface="Bobby Jones"/>
                <a:cs typeface="Bobby Jones"/>
                <a:sym typeface="Bobby Jones"/>
              </a:rPr>
              <a:t>Jakobson</a:t>
            </a:r>
            <a:r>
              <a:rPr lang="en-US" sz="8499" dirty="0" smtClean="0">
                <a:solidFill>
                  <a:srgbClr val="295274"/>
                </a:solidFill>
                <a:latin typeface="Bobby Jones"/>
                <a:ea typeface="Bobby Jones"/>
                <a:cs typeface="Bobby Jones"/>
                <a:sym typeface="Bobby Jones"/>
              </a:rPr>
              <a:t> </a:t>
            </a:r>
            <a:endParaRPr lang="en-US" sz="8499" dirty="0">
              <a:solidFill>
                <a:srgbClr val="295274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591039" y="4307380"/>
            <a:ext cx="5901914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The Poetic Function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91039" y="5073585"/>
            <a:ext cx="5117861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The Emotive (Expressive or Affective) Function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91039" y="6593380"/>
            <a:ext cx="5901914" cy="39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The </a:t>
            </a:r>
            <a:r>
              <a:rPr lang="en-US" sz="30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Conative </a:t>
            </a:r>
            <a:r>
              <a:rPr lang="en-US" sz="30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Function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91039" y="7355380"/>
            <a:ext cx="454737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The Phatic Function</a:t>
            </a:r>
          </a:p>
        </p:txBody>
      </p:sp>
      <p:sp>
        <p:nvSpPr>
          <p:cNvPr id="24" name="Freeform 24"/>
          <p:cNvSpPr/>
          <p:nvPr/>
        </p:nvSpPr>
        <p:spPr>
          <a:xfrm rot="6018606">
            <a:off x="16590578" y="5348524"/>
            <a:ext cx="641180" cy="591052"/>
          </a:xfrm>
          <a:custGeom>
            <a:avLst/>
            <a:gdLst/>
            <a:ahLst/>
            <a:cxnLst/>
            <a:rect l="l" t="t" r="r" b="b"/>
            <a:pathLst>
              <a:path w="641180" h="591052">
                <a:moveTo>
                  <a:pt x="0" y="0"/>
                </a:moveTo>
                <a:lnTo>
                  <a:pt x="641180" y="0"/>
                </a:lnTo>
                <a:lnTo>
                  <a:pt x="641180" y="591051"/>
                </a:lnTo>
                <a:lnTo>
                  <a:pt x="0" y="59105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680284" y="7352086"/>
            <a:ext cx="1553265" cy="1321687"/>
          </a:xfrm>
          <a:custGeom>
            <a:avLst/>
            <a:gdLst/>
            <a:ahLst/>
            <a:cxnLst/>
            <a:rect l="l" t="t" r="r" b="b"/>
            <a:pathLst>
              <a:path w="1553265" h="1321687">
                <a:moveTo>
                  <a:pt x="0" y="0"/>
                </a:moveTo>
                <a:lnTo>
                  <a:pt x="1553265" y="0"/>
                </a:lnTo>
                <a:lnTo>
                  <a:pt x="1553265" y="1321687"/>
                </a:lnTo>
                <a:lnTo>
                  <a:pt x="0" y="132168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1325993">
            <a:off x="16013989" y="3253833"/>
            <a:ext cx="439120" cy="404788"/>
          </a:xfrm>
          <a:custGeom>
            <a:avLst/>
            <a:gdLst/>
            <a:ahLst/>
            <a:cxnLst/>
            <a:rect l="l" t="t" r="r" b="b"/>
            <a:pathLst>
              <a:path w="439120" h="404788">
                <a:moveTo>
                  <a:pt x="0" y="0"/>
                </a:moveTo>
                <a:lnTo>
                  <a:pt x="439120" y="0"/>
                </a:lnTo>
                <a:lnTo>
                  <a:pt x="439120" y="404789"/>
                </a:lnTo>
                <a:lnTo>
                  <a:pt x="0" y="40478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2114623"/>
            <a:ext cx="7486515" cy="6289630"/>
            <a:chOff x="0" y="0"/>
            <a:chExt cx="1971757" cy="1656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1757" cy="1656528"/>
            </a:xfrm>
            <a:custGeom>
              <a:avLst/>
              <a:gdLst/>
              <a:ahLst/>
              <a:cxnLst/>
              <a:rect l="l" t="t" r="r" b="b"/>
              <a:pathLst>
                <a:path w="1971757" h="1656528">
                  <a:moveTo>
                    <a:pt x="52740" y="0"/>
                  </a:moveTo>
                  <a:lnTo>
                    <a:pt x="1919017" y="0"/>
                  </a:lnTo>
                  <a:cubicBezTo>
                    <a:pt x="1933004" y="0"/>
                    <a:pt x="1946419" y="5557"/>
                    <a:pt x="1956310" y="15447"/>
                  </a:cubicBezTo>
                  <a:cubicBezTo>
                    <a:pt x="1966201" y="25338"/>
                    <a:pt x="1971757" y="38752"/>
                    <a:pt x="1971757" y="52740"/>
                  </a:cubicBezTo>
                  <a:lnTo>
                    <a:pt x="1971757" y="1603788"/>
                  </a:lnTo>
                  <a:cubicBezTo>
                    <a:pt x="1971757" y="1617776"/>
                    <a:pt x="1966201" y="1631190"/>
                    <a:pt x="1956310" y="1641081"/>
                  </a:cubicBezTo>
                  <a:cubicBezTo>
                    <a:pt x="1946419" y="1650972"/>
                    <a:pt x="1933004" y="1656528"/>
                    <a:pt x="1919017" y="1656528"/>
                  </a:cubicBezTo>
                  <a:lnTo>
                    <a:pt x="52740" y="1656528"/>
                  </a:lnTo>
                  <a:cubicBezTo>
                    <a:pt x="38752" y="1656528"/>
                    <a:pt x="25338" y="1650972"/>
                    <a:pt x="15447" y="1641081"/>
                  </a:cubicBezTo>
                  <a:cubicBezTo>
                    <a:pt x="5557" y="1631190"/>
                    <a:pt x="0" y="1617776"/>
                    <a:pt x="0" y="1603788"/>
                  </a:cubicBezTo>
                  <a:lnTo>
                    <a:pt x="0" y="52740"/>
                  </a:lnTo>
                  <a:cubicBezTo>
                    <a:pt x="0" y="38752"/>
                    <a:pt x="5557" y="25338"/>
                    <a:pt x="15447" y="15447"/>
                  </a:cubicBezTo>
                  <a:cubicBezTo>
                    <a:pt x="25338" y="5557"/>
                    <a:pt x="38752" y="0"/>
                    <a:pt x="52740" y="0"/>
                  </a:cubicBezTo>
                  <a:close/>
                </a:path>
              </a:pathLst>
            </a:custGeom>
            <a:solidFill>
              <a:srgbClr val="A5D8DC">
                <a:alpha val="1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71757" cy="1704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871247" y="6505128"/>
            <a:ext cx="667151" cy="667151"/>
          </a:xfrm>
          <a:custGeom>
            <a:avLst/>
            <a:gdLst/>
            <a:ahLst/>
            <a:cxnLst/>
            <a:rect l="l" t="t" r="r" b="b"/>
            <a:pathLst>
              <a:path w="667151" h="667151">
                <a:moveTo>
                  <a:pt x="0" y="0"/>
                </a:moveTo>
                <a:lnTo>
                  <a:pt x="667151" y="0"/>
                </a:lnTo>
                <a:lnTo>
                  <a:pt x="667151" y="667151"/>
                </a:lnTo>
                <a:lnTo>
                  <a:pt x="0" y="6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9861722" y="4916338"/>
            <a:ext cx="667151" cy="667151"/>
          </a:xfrm>
          <a:custGeom>
            <a:avLst/>
            <a:gdLst/>
            <a:ahLst/>
            <a:cxnLst/>
            <a:rect l="l" t="t" r="r" b="b"/>
            <a:pathLst>
              <a:path w="667151" h="667151">
                <a:moveTo>
                  <a:pt x="0" y="0"/>
                </a:moveTo>
                <a:lnTo>
                  <a:pt x="667151" y="0"/>
                </a:lnTo>
                <a:lnTo>
                  <a:pt x="667151" y="667151"/>
                </a:lnTo>
                <a:lnTo>
                  <a:pt x="0" y="6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9861722" y="2667848"/>
            <a:ext cx="667151" cy="667151"/>
          </a:xfrm>
          <a:custGeom>
            <a:avLst/>
            <a:gdLst/>
            <a:ahLst/>
            <a:cxnLst/>
            <a:rect l="l" t="t" r="r" b="b"/>
            <a:pathLst>
              <a:path w="667151" h="667151">
                <a:moveTo>
                  <a:pt x="0" y="0"/>
                </a:moveTo>
                <a:lnTo>
                  <a:pt x="667151" y="0"/>
                </a:lnTo>
                <a:lnTo>
                  <a:pt x="667151" y="667151"/>
                </a:lnTo>
                <a:lnTo>
                  <a:pt x="0" y="6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67306">
            <a:off x="3240426" y="5752391"/>
            <a:ext cx="2636630" cy="5088234"/>
          </a:xfrm>
          <a:custGeom>
            <a:avLst/>
            <a:gdLst/>
            <a:ahLst/>
            <a:cxnLst/>
            <a:rect l="l" t="t" r="r" b="b"/>
            <a:pathLst>
              <a:path w="2636630" h="5088234">
                <a:moveTo>
                  <a:pt x="0" y="0"/>
                </a:moveTo>
                <a:lnTo>
                  <a:pt x="2636630" y="0"/>
                </a:lnTo>
                <a:lnTo>
                  <a:pt x="2636630" y="5088234"/>
                </a:lnTo>
                <a:lnTo>
                  <a:pt x="0" y="50882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96847">
            <a:off x="14691878" y="1322081"/>
            <a:ext cx="3017813" cy="1015082"/>
          </a:xfrm>
          <a:custGeom>
            <a:avLst/>
            <a:gdLst/>
            <a:ahLst/>
            <a:cxnLst/>
            <a:rect l="l" t="t" r="r" b="b"/>
            <a:pathLst>
              <a:path w="3017813" h="1015082">
                <a:moveTo>
                  <a:pt x="0" y="0"/>
                </a:moveTo>
                <a:lnTo>
                  <a:pt x="3017813" y="0"/>
                </a:lnTo>
                <a:lnTo>
                  <a:pt x="3017813" y="1015082"/>
                </a:lnTo>
                <a:lnTo>
                  <a:pt x="0" y="10150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845565" y="2460793"/>
            <a:ext cx="6658648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spc="-374" dirty="0">
                <a:solidFill>
                  <a:srgbClr val="5D69B4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Functions of </a:t>
            </a:r>
            <a:r>
              <a:rPr lang="en-US" sz="6800" spc="-374" dirty="0" smtClean="0">
                <a:solidFill>
                  <a:srgbClr val="5D69B4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Language in General  </a:t>
            </a:r>
            <a:endParaRPr lang="en-US" sz="6800" spc="-374" dirty="0">
              <a:solidFill>
                <a:srgbClr val="5D69B4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00348" y="2699020"/>
            <a:ext cx="472949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5D69B4"/>
                </a:solidFill>
                <a:latin typeface="TT Firs Neue"/>
                <a:ea typeface="TT Firs Neue"/>
                <a:cs typeface="TT Firs Neue"/>
                <a:sym typeface="TT Firs Neue"/>
              </a:rPr>
              <a:t>Means of Expression.  </a:t>
            </a:r>
          </a:p>
        </p:txBody>
      </p:sp>
      <p:sp>
        <p:nvSpPr>
          <p:cNvPr id="12" name="Freeform 12"/>
          <p:cNvSpPr/>
          <p:nvPr/>
        </p:nvSpPr>
        <p:spPr>
          <a:xfrm>
            <a:off x="9890297" y="3420724"/>
            <a:ext cx="667151" cy="667151"/>
          </a:xfrm>
          <a:custGeom>
            <a:avLst/>
            <a:gdLst/>
            <a:ahLst/>
            <a:cxnLst/>
            <a:rect l="l" t="t" r="r" b="b"/>
            <a:pathLst>
              <a:path w="667151" h="667151">
                <a:moveTo>
                  <a:pt x="0" y="0"/>
                </a:moveTo>
                <a:lnTo>
                  <a:pt x="667151" y="0"/>
                </a:lnTo>
                <a:lnTo>
                  <a:pt x="667151" y="667151"/>
                </a:lnTo>
                <a:lnTo>
                  <a:pt x="0" y="6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900348" y="3494676"/>
            <a:ext cx="472949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5D69B4"/>
                </a:solidFill>
                <a:latin typeface="TT Firs Neue"/>
                <a:ea typeface="TT Firs Neue"/>
                <a:cs typeface="TT Firs Neue"/>
                <a:sym typeface="TT Firs Neue"/>
              </a:rPr>
              <a:t>Express thoughts.</a:t>
            </a:r>
          </a:p>
        </p:txBody>
      </p:sp>
      <p:sp>
        <p:nvSpPr>
          <p:cNvPr id="14" name="Freeform 14"/>
          <p:cNvSpPr/>
          <p:nvPr/>
        </p:nvSpPr>
        <p:spPr>
          <a:xfrm>
            <a:off x="9842672" y="4168531"/>
            <a:ext cx="667151" cy="667151"/>
          </a:xfrm>
          <a:custGeom>
            <a:avLst/>
            <a:gdLst/>
            <a:ahLst/>
            <a:cxnLst/>
            <a:rect l="l" t="t" r="r" b="b"/>
            <a:pathLst>
              <a:path w="667151" h="667151">
                <a:moveTo>
                  <a:pt x="0" y="0"/>
                </a:moveTo>
                <a:lnTo>
                  <a:pt x="667151" y="0"/>
                </a:lnTo>
                <a:lnTo>
                  <a:pt x="667151" y="667151"/>
                </a:lnTo>
                <a:lnTo>
                  <a:pt x="0" y="6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890823" y="4145448"/>
            <a:ext cx="472949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5D69B4"/>
                </a:solidFill>
                <a:latin typeface="TT Firs Neue"/>
                <a:ea typeface="TT Firs Neue"/>
                <a:cs typeface="TT Firs Neue"/>
                <a:sym typeface="TT Firs Neue"/>
              </a:rPr>
              <a:t>Basis for development.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09873" y="4940935"/>
            <a:ext cx="472949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5D69B4"/>
                </a:solidFill>
                <a:latin typeface="TT Firs Neue"/>
                <a:ea typeface="TT Firs Neue"/>
                <a:cs typeface="TT Firs Neue"/>
                <a:sym typeface="TT Firs Neue"/>
              </a:rPr>
              <a:t>Means to communicate. </a:t>
            </a:r>
          </a:p>
        </p:txBody>
      </p:sp>
      <p:sp>
        <p:nvSpPr>
          <p:cNvPr id="17" name="Freeform 17"/>
          <p:cNvSpPr/>
          <p:nvPr/>
        </p:nvSpPr>
        <p:spPr>
          <a:xfrm>
            <a:off x="9871247" y="5659689"/>
            <a:ext cx="667151" cy="667151"/>
          </a:xfrm>
          <a:custGeom>
            <a:avLst/>
            <a:gdLst/>
            <a:ahLst/>
            <a:cxnLst/>
            <a:rect l="l" t="t" r="r" b="b"/>
            <a:pathLst>
              <a:path w="667151" h="667151">
                <a:moveTo>
                  <a:pt x="0" y="0"/>
                </a:moveTo>
                <a:lnTo>
                  <a:pt x="667151" y="0"/>
                </a:lnTo>
                <a:lnTo>
                  <a:pt x="667151" y="667151"/>
                </a:lnTo>
                <a:lnTo>
                  <a:pt x="0" y="66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TextBox 18"/>
          <p:cNvSpPr txBox="1"/>
          <p:nvPr/>
        </p:nvSpPr>
        <p:spPr>
          <a:xfrm>
            <a:off x="10919398" y="5716839"/>
            <a:ext cx="472949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5D69B4"/>
                </a:solidFill>
                <a:latin typeface="TT Firs Neue"/>
                <a:ea typeface="TT Firs Neue"/>
                <a:cs typeface="TT Firs Neue"/>
                <a:sym typeface="TT Firs Neue"/>
              </a:rPr>
              <a:t>Directive Function.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00348" y="6476553"/>
            <a:ext cx="472949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5D69B4"/>
                </a:solidFill>
                <a:latin typeface="TT Firs Neue"/>
                <a:ea typeface="TT Firs Neue"/>
                <a:cs typeface="TT Firs Neue"/>
                <a:sym typeface="TT Firs Neue"/>
              </a:rPr>
              <a:t>Social Function.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330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Brusher</vt:lpstr>
      <vt:lpstr>29LT Bukra Bold</vt:lpstr>
      <vt:lpstr>Bobby Jones</vt:lpstr>
      <vt:lpstr>Heading Now 71-78</vt:lpstr>
      <vt:lpstr>TT Firs Neue</vt:lpstr>
      <vt:lpstr>Sniglet</vt:lpstr>
      <vt:lpstr>Glacial Indifference</vt:lpstr>
      <vt:lpstr>Calibri</vt:lpstr>
      <vt:lpstr>Handy Casual</vt:lpstr>
      <vt:lpstr>Poppins Medium</vt:lpstr>
      <vt:lpstr>29LT Bukra</vt:lpstr>
      <vt:lpstr>Glacial Indifference Bold</vt:lpstr>
      <vt:lpstr>Roboto</vt:lpstr>
      <vt:lpstr>210 클레이토이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- mEANING &amp; CONCEPT</dc:title>
  <cp:lastModifiedBy>ky.mazumder@gmail.com</cp:lastModifiedBy>
  <cp:revision>12</cp:revision>
  <dcterms:created xsi:type="dcterms:W3CDTF">2006-08-16T00:00:00Z</dcterms:created>
  <dcterms:modified xsi:type="dcterms:W3CDTF">2026-07-20T07:25:42Z</dcterms:modified>
  <dc:identifier>DAHP4gir6zQ</dc:identifier>
</cp:coreProperties>
</file>